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1" r:id="rId6"/>
    <p:sldId id="262" r:id="rId7"/>
    <p:sldId id="263" r:id="rId8"/>
    <p:sldId id="259" r:id="rId9"/>
    <p:sldId id="269" r:id="rId10"/>
    <p:sldId id="284" r:id="rId11"/>
    <p:sldId id="286" r:id="rId12"/>
    <p:sldId id="285" r:id="rId13"/>
    <p:sldId id="288" r:id="rId14"/>
    <p:sldId id="287" r:id="rId15"/>
    <p:sldId id="290" r:id="rId16"/>
    <p:sldId id="291" r:id="rId17"/>
    <p:sldId id="292" r:id="rId18"/>
    <p:sldId id="270" r:id="rId19"/>
    <p:sldId id="282" r:id="rId20"/>
    <p:sldId id="294" r:id="rId21"/>
    <p:sldId id="296" r:id="rId22"/>
    <p:sldId id="283" r:id="rId23"/>
    <p:sldId id="271" r:id="rId24"/>
    <p:sldId id="298" r:id="rId25"/>
    <p:sldId id="279" r:id="rId26"/>
    <p:sldId id="300" r:id="rId27"/>
    <p:sldId id="273" r:id="rId28"/>
    <p:sldId id="304" r:id="rId29"/>
    <p:sldId id="306" r:id="rId30"/>
    <p:sldId id="307" r:id="rId31"/>
    <p:sldId id="281" r:id="rId32"/>
    <p:sldId id="308" r:id="rId33"/>
    <p:sldId id="265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FD7A73"/>
    <a:srgbClr val="FAD8D6"/>
    <a:srgbClr val="EC9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96D39-ADE3-4AA3-B087-F709445DC9E1}" v="21" dt="2025-12-05T16:11:41.857"/>
    <p1510:client id="{4B635399-31E6-4A39-8B63-6807E0A3BB1A}" v="29" dt="2025-12-05T14:43:38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和夫 楠本" userId="0b57b813cb9bb724" providerId="LiveId" clId="{38C511E1-9808-415D-8BA8-5450504A5F21}"/>
    <pc:docChg chg="undo redo custSel addSld delSld modSld sldOrd">
      <pc:chgData name="和夫 楠本" userId="0b57b813cb9bb724" providerId="LiveId" clId="{38C511E1-9808-415D-8BA8-5450504A5F21}" dt="2025-12-06T06:19:42.291" v="32877" actId="20577"/>
      <pc:docMkLst>
        <pc:docMk/>
      </pc:docMkLst>
      <pc:sldChg chg="addSp delSp modSp mod">
        <pc:chgData name="和夫 楠本" userId="0b57b813cb9bb724" providerId="LiveId" clId="{38C511E1-9808-415D-8BA8-5450504A5F21}" dt="2025-12-05T16:11:59.356" v="32835" actId="1076"/>
        <pc:sldMkLst>
          <pc:docMk/>
          <pc:sldMk cId="4191575434" sldId="256"/>
        </pc:sldMkLst>
        <pc:spChg chg="mod ord">
          <ac:chgData name="和夫 楠本" userId="0b57b813cb9bb724" providerId="LiveId" clId="{38C511E1-9808-415D-8BA8-5450504A5F21}" dt="2025-11-29T12:36:18.738" v="29935" actId="20577"/>
          <ac:spMkLst>
            <pc:docMk/>
            <pc:sldMk cId="4191575434" sldId="256"/>
            <ac:spMk id="3" creationId="{8D4DD3F4-D4B1-DC9F-2762-3F2D5BDCEE1B}"/>
          </ac:spMkLst>
        </pc:spChg>
        <pc:spChg chg="add mod">
          <ac:chgData name="和夫 楠本" userId="0b57b813cb9bb724" providerId="LiveId" clId="{38C511E1-9808-415D-8BA8-5450504A5F21}" dt="2025-12-05T16:11:59.356" v="32835" actId="1076"/>
          <ac:spMkLst>
            <pc:docMk/>
            <pc:sldMk cId="4191575434" sldId="256"/>
            <ac:spMk id="4" creationId="{DF87903B-3BE6-3C5D-A571-53BC3F243F98}"/>
          </ac:spMkLst>
        </pc:spChg>
        <pc:spChg chg="add mod">
          <ac:chgData name="和夫 楠本" userId="0b57b813cb9bb724" providerId="LiveId" clId="{38C511E1-9808-415D-8BA8-5450504A5F21}" dt="2025-11-27T09:54:17.564" v="28074" actId="113"/>
          <ac:spMkLst>
            <pc:docMk/>
            <pc:sldMk cId="4191575434" sldId="256"/>
            <ac:spMk id="6" creationId="{5A5B3377-D533-FF30-E82D-783251038B29}"/>
          </ac:spMkLst>
        </pc:spChg>
        <pc:spChg chg="add mod">
          <ac:chgData name="和夫 楠本" userId="0b57b813cb9bb724" providerId="LiveId" clId="{38C511E1-9808-415D-8BA8-5450504A5F21}" dt="2025-11-27T10:55:59.348" v="28579" actId="1076"/>
          <ac:spMkLst>
            <pc:docMk/>
            <pc:sldMk cId="4191575434" sldId="256"/>
            <ac:spMk id="8" creationId="{1EFD323E-805E-C53C-61F5-E0C95B1B7562}"/>
          </ac:spMkLst>
        </pc:spChg>
        <pc:spChg chg="add mod">
          <ac:chgData name="和夫 楠本" userId="0b57b813cb9bb724" providerId="LiveId" clId="{38C511E1-9808-415D-8BA8-5450504A5F21}" dt="2025-11-27T10:57:02.696" v="28593" actId="6549"/>
          <ac:spMkLst>
            <pc:docMk/>
            <pc:sldMk cId="4191575434" sldId="256"/>
            <ac:spMk id="16" creationId="{F54F091F-21A4-096C-0554-EDEBF22F59C8}"/>
          </ac:spMkLst>
        </pc:spChg>
        <pc:picChg chg="add mod">
          <ac:chgData name="和夫 楠本" userId="0b57b813cb9bb724" providerId="LiveId" clId="{38C511E1-9808-415D-8BA8-5450504A5F21}" dt="2025-12-05T16:11:34.019" v="32799" actId="1076"/>
          <ac:picMkLst>
            <pc:docMk/>
            <pc:sldMk cId="4191575434" sldId="256"/>
            <ac:picMk id="2" creationId="{78E40402-E05E-1C16-3A94-2E4B493157B5}"/>
          </ac:picMkLst>
        </pc:picChg>
        <pc:picChg chg="add del mod ord">
          <ac:chgData name="和夫 楠本" userId="0b57b813cb9bb724" providerId="LiveId" clId="{38C511E1-9808-415D-8BA8-5450504A5F21}" dt="2025-11-27T10:56:08.529" v="28582" actId="478"/>
          <ac:picMkLst>
            <pc:docMk/>
            <pc:sldMk cId="4191575434" sldId="256"/>
            <ac:picMk id="5" creationId="{4DB5A876-3ECC-3539-3280-A23BAF84B709}"/>
          </ac:picMkLst>
        </pc:picChg>
        <pc:picChg chg="add mod ord">
          <ac:chgData name="和夫 楠本" userId="0b57b813cb9bb724" providerId="LiveId" clId="{38C511E1-9808-415D-8BA8-5450504A5F21}" dt="2025-11-27T09:47:36.279" v="28036" actId="1076"/>
          <ac:picMkLst>
            <pc:docMk/>
            <pc:sldMk cId="4191575434" sldId="256"/>
            <ac:picMk id="7" creationId="{46ACF3FE-2B73-91EB-EDFD-8584594A0494}"/>
          </ac:picMkLst>
        </pc:picChg>
        <pc:picChg chg="add mod ord">
          <ac:chgData name="和夫 楠本" userId="0b57b813cb9bb724" providerId="LiveId" clId="{38C511E1-9808-415D-8BA8-5450504A5F21}" dt="2025-11-27T09:49:26.871" v="28058" actId="14100"/>
          <ac:picMkLst>
            <pc:docMk/>
            <pc:sldMk cId="4191575434" sldId="256"/>
            <ac:picMk id="9" creationId="{DA198C8E-0B67-52AE-069B-4FE9D05B0C1A}"/>
          </ac:picMkLst>
        </pc:picChg>
        <pc:picChg chg="add mod ord">
          <ac:chgData name="和夫 楠本" userId="0b57b813cb9bb724" providerId="LiveId" clId="{38C511E1-9808-415D-8BA8-5450504A5F21}" dt="2025-11-29T12:35:59.814" v="29868" actId="14100"/>
          <ac:picMkLst>
            <pc:docMk/>
            <pc:sldMk cId="4191575434" sldId="256"/>
            <ac:picMk id="11" creationId="{3AF80F5F-719E-6177-A8D2-BF9886C84974}"/>
          </ac:picMkLst>
        </pc:picChg>
        <pc:picChg chg="add mod">
          <ac:chgData name="和夫 楠本" userId="0b57b813cb9bb724" providerId="LiveId" clId="{38C511E1-9808-415D-8BA8-5450504A5F21}" dt="2025-11-27T09:49:19.103" v="28055" actId="1076"/>
          <ac:picMkLst>
            <pc:docMk/>
            <pc:sldMk cId="4191575434" sldId="256"/>
            <ac:picMk id="13" creationId="{0D3544DD-91C1-CD9E-BC07-4DCCBC36C4BC}"/>
          </ac:picMkLst>
        </pc:picChg>
        <pc:picChg chg="add mod">
          <ac:chgData name="和夫 楠本" userId="0b57b813cb9bb724" providerId="LiveId" clId="{38C511E1-9808-415D-8BA8-5450504A5F21}" dt="2025-11-27T09:49:20.168" v="28056" actId="1076"/>
          <ac:picMkLst>
            <pc:docMk/>
            <pc:sldMk cId="4191575434" sldId="256"/>
            <ac:picMk id="14" creationId="{398A9E93-F772-C511-F671-96A0E736B4B5}"/>
          </ac:picMkLst>
        </pc:picChg>
        <pc:picChg chg="add mod">
          <ac:chgData name="和夫 楠本" userId="0b57b813cb9bb724" providerId="LiveId" clId="{38C511E1-9808-415D-8BA8-5450504A5F21}" dt="2025-11-27T09:48:35.271" v="28051" actId="14100"/>
          <ac:picMkLst>
            <pc:docMk/>
            <pc:sldMk cId="4191575434" sldId="256"/>
            <ac:picMk id="15" creationId="{EDF438CE-FCEE-E60B-7922-2103783C325F}"/>
          </ac:picMkLst>
        </pc:picChg>
      </pc:sldChg>
      <pc:sldChg chg="addSp delSp modSp add mod">
        <pc:chgData name="和夫 楠本" userId="0b57b813cb9bb724" providerId="LiveId" clId="{38C511E1-9808-415D-8BA8-5450504A5F21}" dt="2025-12-05T15:17:17.625" v="32313" actId="20577"/>
        <pc:sldMkLst>
          <pc:docMk/>
          <pc:sldMk cId="2463421076" sldId="258"/>
        </pc:sldMkLst>
        <pc:spChg chg="mod">
          <ac:chgData name="和夫 楠本" userId="0b57b813cb9bb724" providerId="LiveId" clId="{38C511E1-9808-415D-8BA8-5450504A5F21}" dt="2025-11-27T09:57:37.342" v="28098" actId="1076"/>
          <ac:spMkLst>
            <pc:docMk/>
            <pc:sldMk cId="2463421076" sldId="258"/>
            <ac:spMk id="2" creationId="{F81C8E1D-682D-2A2D-97EC-1CBFB0E2A2C8}"/>
          </ac:spMkLst>
        </pc:spChg>
        <pc:spChg chg="add mod">
          <ac:chgData name="和夫 楠本" userId="0b57b813cb9bb724" providerId="LiveId" clId="{38C511E1-9808-415D-8BA8-5450504A5F21}" dt="2025-12-05T15:17:17.625" v="32313" actId="20577"/>
          <ac:spMkLst>
            <pc:docMk/>
            <pc:sldMk cId="2463421076" sldId="258"/>
            <ac:spMk id="3" creationId="{BC89CA6A-9C88-BE94-4A4E-69DAA2F2C6AB}"/>
          </ac:spMkLst>
        </pc:spChg>
        <pc:spChg chg="mod">
          <ac:chgData name="和夫 楠本" userId="0b57b813cb9bb724" providerId="LiveId" clId="{38C511E1-9808-415D-8BA8-5450504A5F21}" dt="2025-12-03T12:37:24.211" v="29975" actId="207"/>
          <ac:spMkLst>
            <pc:docMk/>
            <pc:sldMk cId="2463421076" sldId="258"/>
            <ac:spMk id="4" creationId="{8914D906-5A34-A3FD-5D2D-E4B03BA0403E}"/>
          </ac:spMkLst>
        </pc:spChg>
        <pc:spChg chg="add mod ord">
          <ac:chgData name="和夫 楠本" userId="0b57b813cb9bb724" providerId="LiveId" clId="{38C511E1-9808-415D-8BA8-5450504A5F21}" dt="2025-12-04T10:45:21.926" v="30995" actId="14100"/>
          <ac:spMkLst>
            <pc:docMk/>
            <pc:sldMk cId="2463421076" sldId="258"/>
            <ac:spMk id="5" creationId="{A46E0200-3837-1AC2-AC4A-A295D74AF059}"/>
          </ac:spMkLst>
        </pc:spChg>
        <pc:spChg chg="mod">
          <ac:chgData name="和夫 楠本" userId="0b57b813cb9bb724" providerId="LiveId" clId="{38C511E1-9808-415D-8BA8-5450504A5F21}" dt="2025-12-03T12:39:12.472" v="29995" actId="1076"/>
          <ac:spMkLst>
            <pc:docMk/>
            <pc:sldMk cId="2463421076" sldId="258"/>
            <ac:spMk id="6" creationId="{6F37CFF6-39AF-90AC-DD88-72AF52D09661}"/>
          </ac:spMkLst>
        </pc:spChg>
        <pc:spChg chg="add mod ord">
          <ac:chgData name="和夫 楠本" userId="0b57b813cb9bb724" providerId="LiveId" clId="{38C511E1-9808-415D-8BA8-5450504A5F21}" dt="2025-12-03T12:39:48.702" v="30001" actId="14100"/>
          <ac:spMkLst>
            <pc:docMk/>
            <pc:sldMk cId="2463421076" sldId="258"/>
            <ac:spMk id="7" creationId="{6C2FFA26-6532-64EE-F909-13F6C6FE72A3}"/>
          </ac:spMkLst>
        </pc:spChg>
        <pc:spChg chg="add mod">
          <ac:chgData name="和夫 楠本" userId="0b57b813cb9bb724" providerId="LiveId" clId="{38C511E1-9808-415D-8BA8-5450504A5F21}" dt="2025-12-03T12:37:30.649" v="29976" actId="207"/>
          <ac:spMkLst>
            <pc:docMk/>
            <pc:sldMk cId="2463421076" sldId="258"/>
            <ac:spMk id="9" creationId="{CE95954D-C335-D172-CD98-5A33C527E2C0}"/>
          </ac:spMkLst>
        </pc:spChg>
        <pc:spChg chg="add mod ord">
          <ac:chgData name="和夫 楠本" userId="0b57b813cb9bb724" providerId="LiveId" clId="{38C511E1-9808-415D-8BA8-5450504A5F21}" dt="2025-12-05T15:15:29.203" v="32230" actId="1035"/>
          <ac:spMkLst>
            <pc:docMk/>
            <pc:sldMk cId="2463421076" sldId="258"/>
            <ac:spMk id="10" creationId="{B44D8392-8BFA-C053-9542-E95CF0388D49}"/>
          </ac:spMkLst>
        </pc:spChg>
        <pc:spChg chg="add mod">
          <ac:chgData name="和夫 楠本" userId="0b57b813cb9bb724" providerId="LiveId" clId="{38C511E1-9808-415D-8BA8-5450504A5F21}" dt="2025-12-05T15:15:29.203" v="32230" actId="1035"/>
          <ac:spMkLst>
            <pc:docMk/>
            <pc:sldMk cId="2463421076" sldId="258"/>
            <ac:spMk id="13" creationId="{005A8FE3-8744-B0B8-FF8F-FF1CAF60A998}"/>
          </ac:spMkLst>
        </pc:spChg>
        <pc:spChg chg="add mod">
          <ac:chgData name="和夫 楠本" userId="0b57b813cb9bb724" providerId="LiveId" clId="{38C511E1-9808-415D-8BA8-5450504A5F21}" dt="2025-12-05T15:15:36.978" v="32231" actId="1076"/>
          <ac:spMkLst>
            <pc:docMk/>
            <pc:sldMk cId="2463421076" sldId="258"/>
            <ac:spMk id="14" creationId="{1EDFA947-C2A7-25EB-ACB5-733771BCF547}"/>
          </ac:spMkLst>
        </pc:spChg>
        <pc:spChg chg="add mod ord">
          <ac:chgData name="和夫 楠本" userId="0b57b813cb9bb724" providerId="LiveId" clId="{38C511E1-9808-415D-8BA8-5450504A5F21}" dt="2025-12-05T15:15:29.203" v="32230" actId="1035"/>
          <ac:spMkLst>
            <pc:docMk/>
            <pc:sldMk cId="2463421076" sldId="258"/>
            <ac:spMk id="15" creationId="{ECD84413-C699-3798-221D-1845B447BDB0}"/>
          </ac:spMkLst>
        </pc:spChg>
        <pc:spChg chg="add mod">
          <ac:chgData name="和夫 楠本" userId="0b57b813cb9bb724" providerId="LiveId" clId="{38C511E1-9808-415D-8BA8-5450504A5F21}" dt="2025-12-05T15:15:29.203" v="32230" actId="1035"/>
          <ac:spMkLst>
            <pc:docMk/>
            <pc:sldMk cId="2463421076" sldId="258"/>
            <ac:spMk id="16" creationId="{A72C7135-FC44-EE4A-F83E-17CBAF0618E7}"/>
          </ac:spMkLst>
        </pc:spChg>
        <pc:spChg chg="add del mod">
          <ac:chgData name="和夫 楠本" userId="0b57b813cb9bb724" providerId="LiveId" clId="{38C511E1-9808-415D-8BA8-5450504A5F21}" dt="2025-12-05T15:15:29.203" v="32230" actId="1035"/>
          <ac:spMkLst>
            <pc:docMk/>
            <pc:sldMk cId="2463421076" sldId="258"/>
            <ac:spMk id="17" creationId="{EF34C590-6E7A-8697-A3BD-31346F4EE50E}"/>
          </ac:spMkLst>
        </pc:spChg>
        <pc:spChg chg="add mod ord">
          <ac:chgData name="和夫 楠本" userId="0b57b813cb9bb724" providerId="LiveId" clId="{38C511E1-9808-415D-8BA8-5450504A5F21}" dt="2025-12-05T15:15:29.203" v="32230" actId="1035"/>
          <ac:spMkLst>
            <pc:docMk/>
            <pc:sldMk cId="2463421076" sldId="258"/>
            <ac:spMk id="18" creationId="{9752E1AF-FC77-5803-E88D-BD83EDE012E5}"/>
          </ac:spMkLst>
        </pc:spChg>
        <pc:spChg chg="add mod">
          <ac:chgData name="和夫 楠本" userId="0b57b813cb9bb724" providerId="LiveId" clId="{38C511E1-9808-415D-8BA8-5450504A5F21}" dt="2025-12-05T15:15:29.203" v="32230" actId="1035"/>
          <ac:spMkLst>
            <pc:docMk/>
            <pc:sldMk cId="2463421076" sldId="258"/>
            <ac:spMk id="20" creationId="{27BB1D3A-B09F-96BA-EB3A-BB7087F8AABB}"/>
          </ac:spMkLst>
        </pc:spChg>
        <pc:picChg chg="add mod ord modCrop">
          <ac:chgData name="和夫 楠本" userId="0b57b813cb9bb724" providerId="LiveId" clId="{38C511E1-9808-415D-8BA8-5450504A5F21}" dt="2025-12-05T15:16:47.525" v="32305" actId="1076"/>
          <ac:picMkLst>
            <pc:docMk/>
            <pc:sldMk cId="2463421076" sldId="258"/>
            <ac:picMk id="8" creationId="{CBD9A4FA-D081-6D88-E9BA-4EA485192A5D}"/>
          </ac:picMkLst>
        </pc:picChg>
      </pc:sldChg>
      <pc:sldChg chg="addSp delSp modSp add mod">
        <pc:chgData name="和夫 楠本" userId="0b57b813cb9bb724" providerId="LiveId" clId="{38C511E1-9808-415D-8BA8-5450504A5F21}" dt="2025-12-03T12:42:37.614" v="30031"/>
        <pc:sldMkLst>
          <pc:docMk/>
          <pc:sldMk cId="3133302111" sldId="259"/>
        </pc:sldMkLst>
        <pc:spChg chg="add mod">
          <ac:chgData name="和夫 楠本" userId="0b57b813cb9bb724" providerId="LiveId" clId="{38C511E1-9808-415D-8BA8-5450504A5F21}" dt="2025-11-28T22:13:34.927" v="28870"/>
          <ac:spMkLst>
            <pc:docMk/>
            <pc:sldMk cId="3133302111" sldId="259"/>
            <ac:spMk id="2" creationId="{423372CC-389F-9E30-026B-B5A7F8377152}"/>
          </ac:spMkLst>
        </pc:spChg>
        <pc:spChg chg="add mod">
          <ac:chgData name="和夫 楠本" userId="0b57b813cb9bb724" providerId="LiveId" clId="{38C511E1-9808-415D-8BA8-5450504A5F21}" dt="2025-11-28T22:13:34.927" v="28870"/>
          <ac:spMkLst>
            <pc:docMk/>
            <pc:sldMk cId="3133302111" sldId="259"/>
            <ac:spMk id="3" creationId="{3FEBF715-3B41-7B91-5CEB-DA4DF528A51D}"/>
          </ac:spMkLst>
        </pc:spChg>
        <pc:spChg chg="add mod">
          <ac:chgData name="和夫 楠本" userId="0b57b813cb9bb724" providerId="LiveId" clId="{38C511E1-9808-415D-8BA8-5450504A5F21}" dt="2025-11-27T10:09:23.017" v="28232" actId="207"/>
          <ac:spMkLst>
            <pc:docMk/>
            <pc:sldMk cId="3133302111" sldId="259"/>
            <ac:spMk id="5" creationId="{7134487F-CEF8-9647-1439-A55A43971F54}"/>
          </ac:spMkLst>
        </pc:spChg>
        <pc:spChg chg="mod">
          <ac:chgData name="和夫 楠本" userId="0b57b813cb9bb724" providerId="LiveId" clId="{38C511E1-9808-415D-8BA8-5450504A5F21}" dt="2025-11-27T10:09:26.858" v="28234" actId="113"/>
          <ac:spMkLst>
            <pc:docMk/>
            <pc:sldMk cId="3133302111" sldId="259"/>
            <ac:spMk id="6" creationId="{683DAC34-BD9E-FAF2-EFE0-73A315ED352B}"/>
          </ac:spMkLst>
        </pc:spChg>
        <pc:spChg chg="add mod">
          <ac:chgData name="和夫 楠本" userId="0b57b813cb9bb724" providerId="LiveId" clId="{38C511E1-9808-415D-8BA8-5450504A5F21}" dt="2025-12-03T12:42:37.614" v="30031"/>
          <ac:spMkLst>
            <pc:docMk/>
            <pc:sldMk cId="3133302111" sldId="259"/>
            <ac:spMk id="8" creationId="{9D016EA1-CA99-5D2B-1F79-B88E19C9264C}"/>
          </ac:spMkLst>
        </pc:spChg>
        <pc:graphicFrameChg chg="add mod modGraphic">
          <ac:chgData name="和夫 楠本" userId="0b57b813cb9bb724" providerId="LiveId" clId="{38C511E1-9808-415D-8BA8-5450504A5F21}" dt="2025-11-27T10:13:45.325" v="28272" actId="13926"/>
          <ac:graphicFrameMkLst>
            <pc:docMk/>
            <pc:sldMk cId="3133302111" sldId="259"/>
            <ac:graphicFrameMk id="7" creationId="{D1403DA0-3856-A9F3-E35F-B0B55091C9E0}"/>
          </ac:graphicFrameMkLst>
        </pc:graphicFrameChg>
        <pc:picChg chg="add mod ord">
          <ac:chgData name="和夫 楠本" userId="0b57b813cb9bb724" providerId="LiveId" clId="{38C511E1-9808-415D-8BA8-5450504A5F21}" dt="2025-11-27T09:44:21.496" v="28015" actId="167"/>
          <ac:picMkLst>
            <pc:docMk/>
            <pc:sldMk cId="3133302111" sldId="259"/>
            <ac:picMk id="4" creationId="{D6650344-377D-0D1C-0E48-DD21724BF72B}"/>
          </ac:picMkLst>
        </pc:picChg>
      </pc:sldChg>
      <pc:sldChg chg="addSp delSp modSp mod ord">
        <pc:chgData name="和夫 楠本" userId="0b57b813cb9bb724" providerId="LiveId" clId="{38C511E1-9808-415D-8BA8-5450504A5F21}" dt="2025-12-06T06:19:42.291" v="32877" actId="20577"/>
        <pc:sldMkLst>
          <pc:docMk/>
          <pc:sldMk cId="3244533719" sldId="260"/>
        </pc:sldMkLst>
        <pc:spChg chg="add mod">
          <ac:chgData name="和夫 楠本" userId="0b57b813cb9bb724" providerId="LiveId" clId="{38C511E1-9808-415D-8BA8-5450504A5F21}" dt="2025-11-28T22:13:11.727" v="28865"/>
          <ac:spMkLst>
            <pc:docMk/>
            <pc:sldMk cId="3244533719" sldId="260"/>
            <ac:spMk id="2" creationId="{D89D0483-6B5B-350D-CE16-3A0551A0F0F4}"/>
          </ac:spMkLst>
        </pc:spChg>
        <pc:spChg chg="mod">
          <ac:chgData name="和夫 楠本" userId="0b57b813cb9bb724" providerId="LiveId" clId="{38C511E1-9808-415D-8BA8-5450504A5F21}" dt="2025-11-27T10:02:08.554" v="28144" actId="207"/>
          <ac:spMkLst>
            <pc:docMk/>
            <pc:sldMk cId="3244533719" sldId="260"/>
            <ac:spMk id="6" creationId="{0B4AC8FA-F3DE-BDEA-41E9-CA16B76BAD7C}"/>
          </ac:spMkLst>
        </pc:spChg>
        <pc:spChg chg="add mod">
          <ac:chgData name="和夫 楠本" userId="0b57b813cb9bb724" providerId="LiveId" clId="{38C511E1-9808-415D-8BA8-5450504A5F21}" dt="2025-12-03T12:53:03.276" v="30061" actId="207"/>
          <ac:spMkLst>
            <pc:docMk/>
            <pc:sldMk cId="3244533719" sldId="260"/>
            <ac:spMk id="7" creationId="{C2288AC0-E6A9-5E69-6D91-5C1CF0AABD61}"/>
          </ac:spMkLst>
        </pc:spChg>
        <pc:spChg chg="add mod">
          <ac:chgData name="和夫 楠本" userId="0b57b813cb9bb724" providerId="LiveId" clId="{38C511E1-9808-415D-8BA8-5450504A5F21}" dt="2025-12-03T12:53:42.322" v="30069" actId="207"/>
          <ac:spMkLst>
            <pc:docMk/>
            <pc:sldMk cId="3244533719" sldId="260"/>
            <ac:spMk id="8" creationId="{4F6C5A7F-838A-160F-BE4A-EB991525BE75}"/>
          </ac:spMkLst>
        </pc:spChg>
        <pc:spChg chg="add mod">
          <ac:chgData name="和夫 楠本" userId="0b57b813cb9bb724" providerId="LiveId" clId="{38C511E1-9808-415D-8BA8-5450504A5F21}" dt="2025-12-03T12:52:59.084" v="30060" actId="207"/>
          <ac:spMkLst>
            <pc:docMk/>
            <pc:sldMk cId="3244533719" sldId="260"/>
            <ac:spMk id="9" creationId="{ADA49584-CC05-AEA0-9D73-BD3FF2F621B2}"/>
          </ac:spMkLst>
        </pc:spChg>
        <pc:spChg chg="add mod ord">
          <ac:chgData name="和夫 楠本" userId="0b57b813cb9bb724" providerId="LiveId" clId="{38C511E1-9808-415D-8BA8-5450504A5F21}" dt="2025-12-03T12:53:56.437" v="30073" actId="167"/>
          <ac:spMkLst>
            <pc:docMk/>
            <pc:sldMk cId="3244533719" sldId="260"/>
            <ac:spMk id="10" creationId="{C952D784-CDAE-3333-92BA-D25E84050A58}"/>
          </ac:spMkLst>
        </pc:spChg>
        <pc:spChg chg="mod">
          <ac:chgData name="和夫 楠本" userId="0b57b813cb9bb724" providerId="LiveId" clId="{38C511E1-9808-415D-8BA8-5450504A5F21}" dt="2025-12-05T14:02:11.358" v="31290" actId="14100"/>
          <ac:spMkLst>
            <pc:docMk/>
            <pc:sldMk cId="3244533719" sldId="260"/>
            <ac:spMk id="19" creationId="{D820A170-E999-EEEF-A1CF-2F0723293FFE}"/>
          </ac:spMkLst>
        </pc:spChg>
        <pc:spChg chg="mod">
          <ac:chgData name="和夫 楠本" userId="0b57b813cb9bb724" providerId="LiveId" clId="{38C511E1-9808-415D-8BA8-5450504A5F21}" dt="2025-12-05T14:03:30.820" v="31358" actId="207"/>
          <ac:spMkLst>
            <pc:docMk/>
            <pc:sldMk cId="3244533719" sldId="260"/>
            <ac:spMk id="20" creationId="{BCFB67A9-BDE2-A671-2B6D-C9668589F8A7}"/>
          </ac:spMkLst>
        </pc:spChg>
        <pc:spChg chg="mod">
          <ac:chgData name="和夫 楠本" userId="0b57b813cb9bb724" providerId="LiveId" clId="{38C511E1-9808-415D-8BA8-5450504A5F21}" dt="2025-12-06T06:19:42.291" v="32877" actId="20577"/>
          <ac:spMkLst>
            <pc:docMk/>
            <pc:sldMk cId="3244533719" sldId="260"/>
            <ac:spMk id="22" creationId="{9A70EB81-D626-E687-3887-66141BE0C5B5}"/>
          </ac:spMkLst>
        </pc:spChg>
        <pc:grpChg chg="mod">
          <ac:chgData name="和夫 楠本" userId="0b57b813cb9bb724" providerId="LiveId" clId="{38C511E1-9808-415D-8BA8-5450504A5F21}" dt="2025-12-05T14:01:58.535" v="31288" actId="14100"/>
          <ac:grpSpMkLst>
            <pc:docMk/>
            <pc:sldMk cId="3244533719" sldId="260"/>
            <ac:grpSpMk id="27" creationId="{215F083A-F452-E340-CB97-B4A09452DAC4}"/>
          </ac:grpSpMkLst>
        </pc:grpChg>
        <pc:picChg chg="add del mod ord">
          <ac:chgData name="和夫 楠本" userId="0b57b813cb9bb724" providerId="LiveId" clId="{38C511E1-9808-415D-8BA8-5450504A5F21}" dt="2025-11-28T22:15:46.618" v="28901" actId="408"/>
          <ac:picMkLst>
            <pc:docMk/>
            <pc:sldMk cId="3244533719" sldId="260"/>
            <ac:picMk id="3" creationId="{300047FD-469E-DF82-8BE8-37B9A83601F0}"/>
          </ac:picMkLst>
        </pc:picChg>
        <pc:picChg chg="add mod">
          <ac:chgData name="和夫 楠本" userId="0b57b813cb9bb724" providerId="LiveId" clId="{38C511E1-9808-415D-8BA8-5450504A5F21}" dt="2025-11-28T22:15:46.618" v="28901" actId="408"/>
          <ac:picMkLst>
            <pc:docMk/>
            <pc:sldMk cId="3244533719" sldId="260"/>
            <ac:picMk id="4" creationId="{C0274B8A-6F24-B18E-2F7E-44A9EE3531DD}"/>
          </ac:picMkLst>
        </pc:picChg>
        <pc:picChg chg="add mod">
          <ac:chgData name="和夫 楠本" userId="0b57b813cb9bb724" providerId="LiveId" clId="{38C511E1-9808-415D-8BA8-5450504A5F21}" dt="2025-11-28T22:15:46.618" v="28901" actId="408"/>
          <ac:picMkLst>
            <pc:docMk/>
            <pc:sldMk cId="3244533719" sldId="260"/>
            <ac:picMk id="12" creationId="{7A986CA5-624D-6BD1-B96C-B8C171D15F80}"/>
          </ac:picMkLst>
        </pc:picChg>
        <pc:picChg chg="add mod">
          <ac:chgData name="和夫 楠本" userId="0b57b813cb9bb724" providerId="LiveId" clId="{38C511E1-9808-415D-8BA8-5450504A5F21}" dt="2025-11-28T22:15:46.618" v="28901" actId="408"/>
          <ac:picMkLst>
            <pc:docMk/>
            <pc:sldMk cId="3244533719" sldId="260"/>
            <ac:picMk id="13" creationId="{DD526258-FC48-2671-A485-142D6528DBEA}"/>
          </ac:picMkLst>
        </pc:picChg>
        <pc:picChg chg="add mod modCrop">
          <ac:chgData name="和夫 楠本" userId="0b57b813cb9bb724" providerId="LiveId" clId="{38C511E1-9808-415D-8BA8-5450504A5F21}" dt="2025-11-24T16:08:38.992" v="21386" actId="1076"/>
          <ac:picMkLst>
            <pc:docMk/>
            <pc:sldMk cId="3244533719" sldId="260"/>
            <ac:picMk id="17" creationId="{A4C11392-883F-24E7-673E-560873C71CBF}"/>
          </ac:picMkLst>
        </pc:picChg>
        <pc:picChg chg="add mod">
          <ac:chgData name="和夫 楠本" userId="0b57b813cb9bb724" providerId="LiveId" clId="{38C511E1-9808-415D-8BA8-5450504A5F21}" dt="2025-11-28T22:15:46.618" v="28901" actId="408"/>
          <ac:picMkLst>
            <pc:docMk/>
            <pc:sldMk cId="3244533719" sldId="260"/>
            <ac:picMk id="5122" creationId="{93B675AD-BE55-8B1E-49FF-A8C9161DE7CD}"/>
          </ac:picMkLst>
        </pc:picChg>
      </pc:sldChg>
      <pc:sldChg chg="addSp delSp modSp mod ord">
        <pc:chgData name="和夫 楠本" userId="0b57b813cb9bb724" providerId="LiveId" clId="{38C511E1-9808-415D-8BA8-5450504A5F21}" dt="2025-12-05T15:21:20.789" v="32438" actId="207"/>
        <pc:sldMkLst>
          <pc:docMk/>
          <pc:sldMk cId="2664006558" sldId="261"/>
        </pc:sldMkLst>
        <pc:spChg chg="add mod">
          <ac:chgData name="和夫 楠本" userId="0b57b813cb9bb724" providerId="LiveId" clId="{38C511E1-9808-415D-8BA8-5450504A5F21}" dt="2025-11-28T22:13:23.766" v="28867"/>
          <ac:spMkLst>
            <pc:docMk/>
            <pc:sldMk cId="2664006558" sldId="261"/>
            <ac:spMk id="2" creationId="{49AFC238-45C8-356C-0903-996E7FE677BB}"/>
          </ac:spMkLst>
        </pc:spChg>
        <pc:spChg chg="add mod">
          <ac:chgData name="和夫 楠本" userId="0b57b813cb9bb724" providerId="LiveId" clId="{38C511E1-9808-415D-8BA8-5450504A5F21}" dt="2025-12-03T13:04:22.074" v="30086" actId="207"/>
          <ac:spMkLst>
            <pc:docMk/>
            <pc:sldMk cId="2664006558" sldId="261"/>
            <ac:spMk id="3" creationId="{6F0C10B2-020B-D5EF-C7A2-E7327E5A964C}"/>
          </ac:spMkLst>
        </pc:spChg>
        <pc:spChg chg="mod">
          <ac:chgData name="和夫 楠本" userId="0b57b813cb9bb724" providerId="LiveId" clId="{38C511E1-9808-415D-8BA8-5450504A5F21}" dt="2025-12-05T15:21:20.789" v="32438" actId="207"/>
          <ac:spMkLst>
            <pc:docMk/>
            <pc:sldMk cId="2664006558" sldId="261"/>
            <ac:spMk id="5" creationId="{813BFB95-8B69-48B8-D8CC-7C01FDDF2E7A}"/>
          </ac:spMkLst>
        </pc:spChg>
        <pc:spChg chg="mod">
          <ac:chgData name="和夫 楠本" userId="0b57b813cb9bb724" providerId="LiveId" clId="{38C511E1-9808-415D-8BA8-5450504A5F21}" dt="2025-11-27T10:03:00.661" v="28153" actId="113"/>
          <ac:spMkLst>
            <pc:docMk/>
            <pc:sldMk cId="2664006558" sldId="261"/>
            <ac:spMk id="6" creationId="{B8E9948E-6F23-32EB-2BF2-065A2D6E38DE}"/>
          </ac:spMkLst>
        </pc:spChg>
        <pc:spChg chg="add mod">
          <ac:chgData name="和夫 楠本" userId="0b57b813cb9bb724" providerId="LiveId" clId="{38C511E1-9808-415D-8BA8-5450504A5F21}" dt="2025-12-03T13:04:36.562" v="30090" actId="207"/>
          <ac:spMkLst>
            <pc:docMk/>
            <pc:sldMk cId="2664006558" sldId="261"/>
            <ac:spMk id="7" creationId="{71B013EF-B22D-4E28-FF1B-B2FB44DE1044}"/>
          </ac:spMkLst>
        </pc:spChg>
        <pc:spChg chg="add mod ord">
          <ac:chgData name="和夫 楠本" userId="0b57b813cb9bb724" providerId="LiveId" clId="{38C511E1-9808-415D-8BA8-5450504A5F21}" dt="2025-12-03T13:04:42.254" v="30092" actId="167"/>
          <ac:spMkLst>
            <pc:docMk/>
            <pc:sldMk cId="2664006558" sldId="261"/>
            <ac:spMk id="8" creationId="{DCD14B2B-E59D-1FA0-A196-6CC1EABF0767}"/>
          </ac:spMkLst>
        </pc:spChg>
      </pc:sldChg>
      <pc:sldChg chg="addSp delSp modSp mod">
        <pc:chgData name="和夫 楠本" userId="0b57b813cb9bb724" providerId="LiveId" clId="{38C511E1-9808-415D-8BA8-5450504A5F21}" dt="2025-12-03T12:42:31.569" v="30029"/>
        <pc:sldMkLst>
          <pc:docMk/>
          <pc:sldMk cId="3028010481" sldId="262"/>
        </pc:sldMkLst>
        <pc:spChg chg="add mod">
          <ac:chgData name="和夫 楠本" userId="0b57b813cb9bb724" providerId="LiveId" clId="{38C511E1-9808-415D-8BA8-5450504A5F21}" dt="2025-11-28T22:13:27.736" v="28868"/>
          <ac:spMkLst>
            <pc:docMk/>
            <pc:sldMk cId="3028010481" sldId="262"/>
            <ac:spMk id="4" creationId="{466D50E2-3EF8-362C-F1A7-27511D04303E}"/>
          </ac:spMkLst>
        </pc:spChg>
        <pc:spChg chg="mod ord">
          <ac:chgData name="和夫 楠本" userId="0b57b813cb9bb724" providerId="LiveId" clId="{38C511E1-9808-415D-8BA8-5450504A5F21}" dt="2025-11-27T10:33:11.197" v="28464" actId="20577"/>
          <ac:spMkLst>
            <pc:docMk/>
            <pc:sldMk cId="3028010481" sldId="262"/>
            <ac:spMk id="5" creationId="{DF3BB3DF-FA98-254A-2E12-D2C174346872}"/>
          </ac:spMkLst>
        </pc:spChg>
        <pc:spChg chg="mod">
          <ac:chgData name="和夫 楠本" userId="0b57b813cb9bb724" providerId="LiveId" clId="{38C511E1-9808-415D-8BA8-5450504A5F21}" dt="2025-11-27T10:04:37.362" v="28165" actId="113"/>
          <ac:spMkLst>
            <pc:docMk/>
            <pc:sldMk cId="3028010481" sldId="262"/>
            <ac:spMk id="6" creationId="{9EAA04CA-7DD5-DDCA-808E-4667FDB728AC}"/>
          </ac:spMkLst>
        </pc:spChg>
        <pc:spChg chg="add mod">
          <ac:chgData name="和夫 楠本" userId="0b57b813cb9bb724" providerId="LiveId" clId="{38C511E1-9808-415D-8BA8-5450504A5F21}" dt="2025-11-27T10:04:23.795" v="28163" actId="207"/>
          <ac:spMkLst>
            <pc:docMk/>
            <pc:sldMk cId="3028010481" sldId="262"/>
            <ac:spMk id="7" creationId="{D2CD6591-F0B3-7BE6-BAA2-21CD5CA6C066}"/>
          </ac:spMkLst>
        </pc:spChg>
        <pc:spChg chg="add mod">
          <ac:chgData name="和夫 楠本" userId="0b57b813cb9bb724" providerId="LiveId" clId="{38C511E1-9808-415D-8BA8-5450504A5F21}" dt="2025-11-28T22:13:27.736" v="28868"/>
          <ac:spMkLst>
            <pc:docMk/>
            <pc:sldMk cId="3028010481" sldId="262"/>
            <ac:spMk id="8" creationId="{A750B5EC-4074-E36B-328D-512144207098}"/>
          </ac:spMkLst>
        </pc:spChg>
        <pc:spChg chg="add mod">
          <ac:chgData name="和夫 楠本" userId="0b57b813cb9bb724" providerId="LiveId" clId="{38C511E1-9808-415D-8BA8-5450504A5F21}" dt="2025-12-03T12:42:31.569" v="30029"/>
          <ac:spMkLst>
            <pc:docMk/>
            <pc:sldMk cId="3028010481" sldId="262"/>
            <ac:spMk id="9" creationId="{DE5B7BEE-BCEC-CA63-4BC1-13F99E3BFC41}"/>
          </ac:spMkLst>
        </pc:spChg>
        <pc:picChg chg="add mod">
          <ac:chgData name="和夫 楠本" userId="0b57b813cb9bb724" providerId="LiveId" clId="{38C511E1-9808-415D-8BA8-5450504A5F21}" dt="2025-11-27T02:06:52.096" v="27089" actId="14100"/>
          <ac:picMkLst>
            <pc:docMk/>
            <pc:sldMk cId="3028010481" sldId="262"/>
            <ac:picMk id="2" creationId="{833BC845-268A-949F-A4A4-F94AC80A5702}"/>
          </ac:picMkLst>
        </pc:picChg>
        <pc:picChg chg="add mod">
          <ac:chgData name="和夫 楠本" userId="0b57b813cb9bb724" providerId="LiveId" clId="{38C511E1-9808-415D-8BA8-5450504A5F21}" dt="2025-11-27T10:07:05.434" v="28223" actId="1076"/>
          <ac:picMkLst>
            <pc:docMk/>
            <pc:sldMk cId="3028010481" sldId="262"/>
            <ac:picMk id="3" creationId="{4F44126A-94A4-3504-8459-7E6525A1F363}"/>
          </ac:picMkLst>
        </pc:picChg>
        <pc:picChg chg="add mod">
          <ac:chgData name="和夫 楠本" userId="0b57b813cb9bb724" providerId="LiveId" clId="{38C511E1-9808-415D-8BA8-5450504A5F21}" dt="2025-11-27T02:14:06.148" v="27098" actId="14100"/>
          <ac:picMkLst>
            <pc:docMk/>
            <pc:sldMk cId="3028010481" sldId="262"/>
            <ac:picMk id="11" creationId="{4A2D79E3-A376-EBCA-037B-09160B992E14}"/>
          </ac:picMkLst>
        </pc:picChg>
      </pc:sldChg>
      <pc:sldChg chg="addSp delSp modSp mod">
        <pc:chgData name="和夫 楠本" userId="0b57b813cb9bb724" providerId="LiveId" clId="{38C511E1-9808-415D-8BA8-5450504A5F21}" dt="2025-12-03T12:42:34.350" v="30030"/>
        <pc:sldMkLst>
          <pc:docMk/>
          <pc:sldMk cId="2528018923" sldId="263"/>
        </pc:sldMkLst>
        <pc:spChg chg="mod">
          <ac:chgData name="和夫 楠本" userId="0b57b813cb9bb724" providerId="LiveId" clId="{38C511E1-9808-415D-8BA8-5450504A5F21}" dt="2025-11-28T23:43:26.067" v="29814" actId="20577"/>
          <ac:spMkLst>
            <pc:docMk/>
            <pc:sldMk cId="2528018923" sldId="263"/>
            <ac:spMk id="5" creationId="{498357FC-EC6F-FF4A-3A3A-58A33DE69713}"/>
          </ac:spMkLst>
        </pc:spChg>
        <pc:spChg chg="mod">
          <ac:chgData name="和夫 楠本" userId="0b57b813cb9bb724" providerId="LiveId" clId="{38C511E1-9808-415D-8BA8-5450504A5F21}" dt="2025-11-27T10:11:36.017" v="28256" actId="113"/>
          <ac:spMkLst>
            <pc:docMk/>
            <pc:sldMk cId="2528018923" sldId="263"/>
            <ac:spMk id="6" creationId="{EFD33DEA-4EB4-36D4-AE69-FEBDB51B3A15}"/>
          </ac:spMkLst>
        </pc:spChg>
        <pc:spChg chg="add mod">
          <ac:chgData name="和夫 楠本" userId="0b57b813cb9bb724" providerId="LiveId" clId="{38C511E1-9808-415D-8BA8-5450504A5F21}" dt="2025-11-28T22:13:31.739" v="28869"/>
          <ac:spMkLst>
            <pc:docMk/>
            <pc:sldMk cId="2528018923" sldId="263"/>
            <ac:spMk id="8" creationId="{8CE06F70-C1CA-6686-0B26-AE9EC0B9AF5F}"/>
          </ac:spMkLst>
        </pc:spChg>
        <pc:spChg chg="add mod">
          <ac:chgData name="和夫 楠本" userId="0b57b813cb9bb724" providerId="LiveId" clId="{38C511E1-9808-415D-8BA8-5450504A5F21}" dt="2025-11-28T22:13:31.739" v="28869"/>
          <ac:spMkLst>
            <pc:docMk/>
            <pc:sldMk cId="2528018923" sldId="263"/>
            <ac:spMk id="9" creationId="{E422C6A2-A45D-B0F8-8ACF-A839DDDE47EF}"/>
          </ac:spMkLst>
        </pc:spChg>
        <pc:spChg chg="add mod">
          <ac:chgData name="和夫 楠本" userId="0b57b813cb9bb724" providerId="LiveId" clId="{38C511E1-9808-415D-8BA8-5450504A5F21}" dt="2025-12-03T12:42:34.350" v="30030"/>
          <ac:spMkLst>
            <pc:docMk/>
            <pc:sldMk cId="2528018923" sldId="263"/>
            <ac:spMk id="12" creationId="{F12171E3-D885-24D3-3EF6-F2DE376088F6}"/>
          </ac:spMkLst>
        </pc:spChg>
        <pc:spChg chg="add mod">
          <ac:chgData name="和夫 楠本" userId="0b57b813cb9bb724" providerId="LiveId" clId="{38C511E1-9808-415D-8BA8-5450504A5F21}" dt="2025-11-28T23:43:08.213" v="29798" actId="207"/>
          <ac:spMkLst>
            <pc:docMk/>
            <pc:sldMk cId="2528018923" sldId="263"/>
            <ac:spMk id="14" creationId="{E8F353C5-F04A-5C3E-B510-0F486EE5E178}"/>
          </ac:spMkLst>
        </pc:spChg>
        <pc:picChg chg="add mod">
          <ac:chgData name="和夫 楠本" userId="0b57b813cb9bb724" providerId="LiveId" clId="{38C511E1-9808-415D-8BA8-5450504A5F21}" dt="2025-11-27T02:14:52.534" v="27103" actId="14100"/>
          <ac:picMkLst>
            <pc:docMk/>
            <pc:sldMk cId="2528018923" sldId="263"/>
            <ac:picMk id="3" creationId="{FAB2B5FF-0573-6598-7ED3-6A1AD78CA5DA}"/>
          </ac:picMkLst>
        </pc:picChg>
        <pc:picChg chg="add mod">
          <ac:chgData name="和夫 楠本" userId="0b57b813cb9bb724" providerId="LiveId" clId="{38C511E1-9808-415D-8BA8-5450504A5F21}" dt="2025-11-27T02:14:39.138" v="27099" actId="14100"/>
          <ac:picMkLst>
            <pc:docMk/>
            <pc:sldMk cId="2528018923" sldId="263"/>
            <ac:picMk id="4" creationId="{07BD2D29-2F7C-D99D-F313-9DD9FCAD25B1}"/>
          </ac:picMkLst>
        </pc:picChg>
        <pc:picChg chg="add mod">
          <ac:chgData name="和夫 楠本" userId="0b57b813cb9bb724" providerId="LiveId" clId="{38C511E1-9808-415D-8BA8-5450504A5F21}" dt="2025-11-28T22:17:38.563" v="28924" actId="14100"/>
          <ac:picMkLst>
            <pc:docMk/>
            <pc:sldMk cId="2528018923" sldId="263"/>
            <ac:picMk id="11" creationId="{BBB9CDA5-7516-1DF3-8B20-2ED8AB59FFBD}"/>
          </ac:picMkLst>
        </pc:picChg>
        <pc:picChg chg="add mod">
          <ac:chgData name="和夫 楠本" userId="0b57b813cb9bb724" providerId="LiveId" clId="{38C511E1-9808-415D-8BA8-5450504A5F21}" dt="2025-11-27T02:14:43.213" v="27100" actId="14100"/>
          <ac:picMkLst>
            <pc:docMk/>
            <pc:sldMk cId="2528018923" sldId="263"/>
            <ac:picMk id="4098" creationId="{C868F987-4D19-2E36-D5B2-F2072533546D}"/>
          </ac:picMkLst>
        </pc:picChg>
        <pc:picChg chg="add del mod">
          <ac:chgData name="和夫 楠本" userId="0b57b813cb9bb724" providerId="LiveId" clId="{38C511E1-9808-415D-8BA8-5450504A5F21}" dt="2025-11-27T02:14:47.546" v="27102" actId="14100"/>
          <ac:picMkLst>
            <pc:docMk/>
            <pc:sldMk cId="2528018923" sldId="263"/>
            <ac:picMk id="4100" creationId="{63023B5F-0DE2-4894-A5B5-7427142C3C94}"/>
          </ac:picMkLst>
        </pc:picChg>
        <pc:picChg chg="add mod">
          <ac:chgData name="和夫 楠本" userId="0b57b813cb9bb724" providerId="LiveId" clId="{38C511E1-9808-415D-8BA8-5450504A5F21}" dt="2025-11-28T22:17:16.860" v="28918" actId="14100"/>
          <ac:picMkLst>
            <pc:docMk/>
            <pc:sldMk cId="2528018923" sldId="263"/>
            <ac:picMk id="4102" creationId="{7906D688-5E17-8046-C7DC-20D9ACDD6595}"/>
          </ac:picMkLst>
        </pc:picChg>
      </pc:sldChg>
      <pc:sldChg chg="addSp modSp add del mod ord">
        <pc:chgData name="和夫 楠本" userId="0b57b813cb9bb724" providerId="LiveId" clId="{38C511E1-9808-415D-8BA8-5450504A5F21}" dt="2025-12-05T16:10:13.241" v="32797" actId="6549"/>
        <pc:sldMkLst>
          <pc:docMk/>
          <pc:sldMk cId="2231972544" sldId="265"/>
        </pc:sldMkLst>
        <pc:spChg chg="mod">
          <ac:chgData name="和夫 楠本" userId="0b57b813cb9bb724" providerId="LiveId" clId="{38C511E1-9808-415D-8BA8-5450504A5F21}" dt="2025-12-05T16:10:13.241" v="32797" actId="6549"/>
          <ac:spMkLst>
            <pc:docMk/>
            <pc:sldMk cId="2231972544" sldId="265"/>
            <ac:spMk id="2" creationId="{93544F6F-3534-19D4-684F-9384D95AC188}"/>
          </ac:spMkLst>
        </pc:spChg>
        <pc:spChg chg="add mod">
          <ac:chgData name="和夫 楠本" userId="0b57b813cb9bb724" providerId="LiveId" clId="{38C511E1-9808-415D-8BA8-5450504A5F21}" dt="2025-12-05T14:29:50.346" v="31982"/>
          <ac:spMkLst>
            <pc:docMk/>
            <pc:sldMk cId="2231972544" sldId="265"/>
            <ac:spMk id="3" creationId="{C77649D2-9D0E-4E27-4704-E2EE2A6C2663}"/>
          </ac:spMkLst>
        </pc:spChg>
      </pc:sldChg>
      <pc:sldChg chg="addSp delSp modSp mod ord">
        <pc:chgData name="和夫 楠本" userId="0b57b813cb9bb724" providerId="LiveId" clId="{38C511E1-9808-415D-8BA8-5450504A5F21}" dt="2025-12-03T12:56:06.233" v="30082" actId="167"/>
        <pc:sldMkLst>
          <pc:docMk/>
          <pc:sldMk cId="760670035" sldId="266"/>
        </pc:sldMkLst>
        <pc:spChg chg="add mod">
          <ac:chgData name="和夫 楠本" userId="0b57b813cb9bb724" providerId="LiveId" clId="{38C511E1-9808-415D-8BA8-5450504A5F21}" dt="2025-11-28T22:13:19.203" v="28866"/>
          <ac:spMkLst>
            <pc:docMk/>
            <pc:sldMk cId="760670035" sldId="266"/>
            <ac:spMk id="4" creationId="{E4B157A2-5E14-FE54-D3AA-905B3A7C4C68}"/>
          </ac:spMkLst>
        </pc:spChg>
        <pc:spChg chg="mod">
          <ac:chgData name="和夫 楠本" userId="0b57b813cb9bb724" providerId="LiveId" clId="{38C511E1-9808-415D-8BA8-5450504A5F21}" dt="2025-12-03T12:55:49.860" v="30077" actId="207"/>
          <ac:spMkLst>
            <pc:docMk/>
            <pc:sldMk cId="760670035" sldId="266"/>
            <ac:spMk id="5" creationId="{64DC125A-4B82-B3DD-B767-C1DE2760588A}"/>
          </ac:spMkLst>
        </pc:spChg>
        <pc:spChg chg="mod">
          <ac:chgData name="和夫 楠本" userId="0b57b813cb9bb724" providerId="LiveId" clId="{38C511E1-9808-415D-8BA8-5450504A5F21}" dt="2025-11-27T10:29:02.377" v="28430" actId="207"/>
          <ac:spMkLst>
            <pc:docMk/>
            <pc:sldMk cId="760670035" sldId="266"/>
            <ac:spMk id="6" creationId="{9B4DB042-F0E2-931A-98D1-C5C2E3F856C1}"/>
          </ac:spMkLst>
        </pc:spChg>
        <pc:spChg chg="mod">
          <ac:chgData name="和夫 楠本" userId="0b57b813cb9bb724" providerId="LiveId" clId="{38C511E1-9808-415D-8BA8-5450504A5F21}" dt="2025-11-24T14:09:08.618" v="20064" actId="1076"/>
          <ac:spMkLst>
            <pc:docMk/>
            <pc:sldMk cId="760670035" sldId="266"/>
            <ac:spMk id="7" creationId="{BE5C63AF-AE38-B8E1-FE59-0EC7FD921288}"/>
          </ac:spMkLst>
        </pc:spChg>
        <pc:spChg chg="add mod">
          <ac:chgData name="和夫 楠本" userId="0b57b813cb9bb724" providerId="LiveId" clId="{38C511E1-9808-415D-8BA8-5450504A5F21}" dt="2025-12-03T12:55:58.745" v="30078" actId="207"/>
          <ac:spMkLst>
            <pc:docMk/>
            <pc:sldMk cId="760670035" sldId="266"/>
            <ac:spMk id="9" creationId="{B5BC098E-FF6B-AC92-CED4-D9E2A9FE0EF6}"/>
          </ac:spMkLst>
        </pc:spChg>
        <pc:spChg chg="add mod">
          <ac:chgData name="和夫 楠本" userId="0b57b813cb9bb724" providerId="LiveId" clId="{38C511E1-9808-415D-8BA8-5450504A5F21}" dt="2025-12-03T12:55:46.529" v="30076" actId="207"/>
          <ac:spMkLst>
            <pc:docMk/>
            <pc:sldMk cId="760670035" sldId="266"/>
            <ac:spMk id="10" creationId="{80733D3D-E77B-740B-5F22-E73F09B2092C}"/>
          </ac:spMkLst>
        </pc:spChg>
        <pc:spChg chg="add mod ord">
          <ac:chgData name="和夫 楠本" userId="0b57b813cb9bb724" providerId="LiveId" clId="{38C511E1-9808-415D-8BA8-5450504A5F21}" dt="2025-12-03T12:56:06.233" v="30082" actId="167"/>
          <ac:spMkLst>
            <pc:docMk/>
            <pc:sldMk cId="760670035" sldId="266"/>
            <ac:spMk id="11" creationId="{F59AA3D2-0B85-BB4A-F5D8-62806CD212C2}"/>
          </ac:spMkLst>
        </pc:spChg>
        <pc:picChg chg="add mod">
          <ac:chgData name="和夫 楠本" userId="0b57b813cb9bb724" providerId="LiveId" clId="{38C511E1-9808-415D-8BA8-5450504A5F21}" dt="2025-11-28T22:16:50.049" v="28913" actId="408"/>
          <ac:picMkLst>
            <pc:docMk/>
            <pc:sldMk cId="760670035" sldId="266"/>
            <ac:picMk id="2" creationId="{9880625F-DA60-84D6-5E43-F255B30469DF}"/>
          </ac:picMkLst>
        </pc:picChg>
        <pc:picChg chg="add mod">
          <ac:chgData name="和夫 楠本" userId="0b57b813cb9bb724" providerId="LiveId" clId="{38C511E1-9808-415D-8BA8-5450504A5F21}" dt="2025-11-28T22:16:50.049" v="28913" actId="408"/>
          <ac:picMkLst>
            <pc:docMk/>
            <pc:sldMk cId="760670035" sldId="266"/>
            <ac:picMk id="3" creationId="{CCC200ED-011A-ABFA-5B7E-4628F46990BC}"/>
          </ac:picMkLst>
        </pc:picChg>
        <pc:picChg chg="add mod">
          <ac:chgData name="和夫 楠本" userId="0b57b813cb9bb724" providerId="LiveId" clId="{38C511E1-9808-415D-8BA8-5450504A5F21}" dt="2025-11-27T02:00:00.793" v="26866" actId="14100"/>
          <ac:picMkLst>
            <pc:docMk/>
            <pc:sldMk cId="760670035" sldId="266"/>
            <ac:picMk id="8" creationId="{3BAC8C00-1164-3FD7-BED9-CA98CCA6924A}"/>
          </ac:picMkLst>
        </pc:picChg>
        <pc:picChg chg="add mod">
          <ac:chgData name="和夫 楠本" userId="0b57b813cb9bb724" providerId="LiveId" clId="{38C511E1-9808-415D-8BA8-5450504A5F21}" dt="2025-11-27T00:03:40.715" v="21513" actId="1076"/>
          <ac:picMkLst>
            <pc:docMk/>
            <pc:sldMk cId="760670035" sldId="266"/>
            <ac:picMk id="1026" creationId="{87F0BB7C-88BE-803F-8066-FADD692DCCB0}"/>
          </ac:picMkLst>
        </pc:picChg>
        <pc:picChg chg="add mod">
          <ac:chgData name="和夫 楠本" userId="0b57b813cb9bb724" providerId="LiveId" clId="{38C511E1-9808-415D-8BA8-5450504A5F21}" dt="2025-11-28T22:16:50.049" v="28913" actId="408"/>
          <ac:picMkLst>
            <pc:docMk/>
            <pc:sldMk cId="760670035" sldId="266"/>
            <ac:picMk id="1028" creationId="{4C44BF41-7E52-52C1-D438-2C1314F09AF6}"/>
          </ac:picMkLst>
        </pc:picChg>
        <pc:picChg chg="add mod">
          <ac:chgData name="和夫 楠本" userId="0b57b813cb9bb724" providerId="LiveId" clId="{38C511E1-9808-415D-8BA8-5450504A5F21}" dt="2025-11-28T22:16:50.049" v="28913" actId="408"/>
          <ac:picMkLst>
            <pc:docMk/>
            <pc:sldMk cId="760670035" sldId="266"/>
            <ac:picMk id="1032" creationId="{EC1D88A1-D3B9-A435-9B8D-6DDE6C6E5467}"/>
          </ac:picMkLst>
        </pc:picChg>
        <pc:picChg chg="add mod">
          <ac:chgData name="和夫 楠本" userId="0b57b813cb9bb724" providerId="LiveId" clId="{38C511E1-9808-415D-8BA8-5450504A5F21}" dt="2025-11-28T22:16:50.049" v="28913" actId="408"/>
          <ac:picMkLst>
            <pc:docMk/>
            <pc:sldMk cId="760670035" sldId="266"/>
            <ac:picMk id="3074" creationId="{9DB472CB-0DC6-56DF-1915-FFDFB1D683D8}"/>
          </ac:picMkLst>
        </pc:picChg>
        <pc:picChg chg="add mod">
          <ac:chgData name="和夫 楠本" userId="0b57b813cb9bb724" providerId="LiveId" clId="{38C511E1-9808-415D-8BA8-5450504A5F21}" dt="2025-11-27T02:00:08.509" v="26869" actId="1076"/>
          <ac:picMkLst>
            <pc:docMk/>
            <pc:sldMk cId="760670035" sldId="266"/>
            <ac:picMk id="3076" creationId="{6FA7A61A-4049-3D9E-4962-829C044F6A3C}"/>
          </ac:picMkLst>
        </pc:picChg>
      </pc:sldChg>
      <pc:sldChg chg="addSp delSp modSp add del mod">
        <pc:chgData name="和夫 楠本" userId="0b57b813cb9bb724" providerId="LiveId" clId="{38C511E1-9808-415D-8BA8-5450504A5F21}" dt="2025-12-05T14:09:26.245" v="31365" actId="47"/>
        <pc:sldMkLst>
          <pc:docMk/>
          <pc:sldMk cId="2072367781" sldId="267"/>
        </pc:sldMkLst>
      </pc:sldChg>
      <pc:sldChg chg="addSp delSp modSp add mod">
        <pc:chgData name="和夫 楠本" userId="0b57b813cb9bb724" providerId="LiveId" clId="{38C511E1-9808-415D-8BA8-5450504A5F21}" dt="2025-12-03T12:42:40.566" v="30032"/>
        <pc:sldMkLst>
          <pc:docMk/>
          <pc:sldMk cId="3374207726" sldId="269"/>
        </pc:sldMkLst>
        <pc:spChg chg="add mod">
          <ac:chgData name="和夫 楠本" userId="0b57b813cb9bb724" providerId="LiveId" clId="{38C511E1-9808-415D-8BA8-5450504A5F21}" dt="2025-11-28T22:32:16.296" v="29203" actId="13926"/>
          <ac:spMkLst>
            <pc:docMk/>
            <pc:sldMk cId="3374207726" sldId="269"/>
            <ac:spMk id="2" creationId="{9387FA70-3375-3D46-28BD-35E47E376F7E}"/>
          </ac:spMkLst>
        </pc:spChg>
        <pc:spChg chg="add mod">
          <ac:chgData name="和夫 楠本" userId="0b57b813cb9bb724" providerId="LiveId" clId="{38C511E1-9808-415D-8BA8-5450504A5F21}" dt="2025-11-28T22:33:16.258" v="29211" actId="13926"/>
          <ac:spMkLst>
            <pc:docMk/>
            <pc:sldMk cId="3374207726" sldId="269"/>
            <ac:spMk id="4" creationId="{98058C5F-45CF-1842-2E15-3F2FE6433859}"/>
          </ac:spMkLst>
        </pc:spChg>
        <pc:spChg chg="mod">
          <ac:chgData name="和夫 楠本" userId="0b57b813cb9bb724" providerId="LiveId" clId="{38C511E1-9808-415D-8BA8-5450504A5F21}" dt="2025-11-27T10:15:02.863" v="28277" actId="207"/>
          <ac:spMkLst>
            <pc:docMk/>
            <pc:sldMk cId="3374207726" sldId="269"/>
            <ac:spMk id="5" creationId="{AABD85D6-7DFC-1656-A32F-B738C2A5355E}"/>
          </ac:spMkLst>
        </pc:spChg>
        <pc:spChg chg="mod">
          <ac:chgData name="和夫 楠本" userId="0b57b813cb9bb724" providerId="LiveId" clId="{38C511E1-9808-415D-8BA8-5450504A5F21}" dt="2025-11-27T10:28:50.402" v="28428" actId="207"/>
          <ac:spMkLst>
            <pc:docMk/>
            <pc:sldMk cId="3374207726" sldId="269"/>
            <ac:spMk id="6" creationId="{90A38167-96BE-A98B-253F-F20E74908248}"/>
          </ac:spMkLst>
        </pc:spChg>
        <pc:spChg chg="add mod">
          <ac:chgData name="和夫 楠本" userId="0b57b813cb9bb724" providerId="LiveId" clId="{38C511E1-9808-415D-8BA8-5450504A5F21}" dt="2025-11-27T10:14:59.238" v="28276" actId="207"/>
          <ac:spMkLst>
            <pc:docMk/>
            <pc:sldMk cId="3374207726" sldId="269"/>
            <ac:spMk id="8" creationId="{44D03EB6-7629-477C-85DA-0F534F696877}"/>
          </ac:spMkLst>
        </pc:spChg>
        <pc:spChg chg="add mod">
          <ac:chgData name="和夫 楠本" userId="0b57b813cb9bb724" providerId="LiveId" clId="{38C511E1-9808-415D-8BA8-5450504A5F21}" dt="2025-12-03T12:42:40.566" v="30032"/>
          <ac:spMkLst>
            <pc:docMk/>
            <pc:sldMk cId="3374207726" sldId="269"/>
            <ac:spMk id="10" creationId="{0A0AEF83-C290-249C-43DF-701A47FD3F9D}"/>
          </ac:spMkLst>
        </pc:spChg>
        <pc:picChg chg="add mod">
          <ac:chgData name="和夫 楠本" userId="0b57b813cb9bb724" providerId="LiveId" clId="{38C511E1-9808-415D-8BA8-5450504A5F21}" dt="2025-11-27T10:15:10.711" v="28278" actId="14100"/>
          <ac:picMkLst>
            <pc:docMk/>
            <pc:sldMk cId="3374207726" sldId="269"/>
            <ac:picMk id="21" creationId="{35682EE1-B39F-4A6C-E376-679ECBC7DACA}"/>
          </ac:picMkLst>
        </pc:picChg>
      </pc:sldChg>
      <pc:sldChg chg="addSp delSp modSp add mod">
        <pc:chgData name="和夫 楠本" userId="0b57b813cb9bb724" providerId="LiveId" clId="{38C511E1-9808-415D-8BA8-5450504A5F21}" dt="2025-12-03T12:42:43.074" v="30033"/>
        <pc:sldMkLst>
          <pc:docMk/>
          <pc:sldMk cId="4078818992" sldId="270"/>
        </pc:sldMkLst>
        <pc:spChg chg="add mod">
          <ac:chgData name="和夫 楠本" userId="0b57b813cb9bb724" providerId="LiveId" clId="{38C511E1-9808-415D-8BA8-5450504A5F21}" dt="2025-11-27T11:18:32.889" v="28832" actId="1076"/>
          <ac:spMkLst>
            <pc:docMk/>
            <pc:sldMk cId="4078818992" sldId="270"/>
            <ac:spMk id="2" creationId="{27DA4133-E6EB-BC80-FADB-F20833562502}"/>
          </ac:spMkLst>
        </pc:spChg>
        <pc:spChg chg="add mod">
          <ac:chgData name="和夫 楠本" userId="0b57b813cb9bb724" providerId="LiveId" clId="{38C511E1-9808-415D-8BA8-5450504A5F21}" dt="2025-11-27T10:15:36.456" v="28282" actId="207"/>
          <ac:spMkLst>
            <pc:docMk/>
            <pc:sldMk cId="4078818992" sldId="270"/>
            <ac:spMk id="3" creationId="{709A9B54-B5D6-A25E-A67C-AFC743AC9FA7}"/>
          </ac:spMkLst>
        </pc:spChg>
        <pc:spChg chg="add mod">
          <ac:chgData name="和夫 楠本" userId="0b57b813cb9bb724" providerId="LiveId" clId="{38C511E1-9808-415D-8BA8-5450504A5F21}" dt="2025-11-27T11:15:22.984" v="28801" actId="164"/>
          <ac:spMkLst>
            <pc:docMk/>
            <pc:sldMk cId="4078818992" sldId="270"/>
            <ac:spMk id="4" creationId="{9211E4D0-724D-2A2C-21EF-349FF69881B1}"/>
          </ac:spMkLst>
        </pc:spChg>
        <pc:spChg chg="mod ord">
          <ac:chgData name="和夫 楠本" userId="0b57b813cb9bb724" providerId="LiveId" clId="{38C511E1-9808-415D-8BA8-5450504A5F21}" dt="2025-11-28T22:11:57.512" v="28864" actId="20577"/>
          <ac:spMkLst>
            <pc:docMk/>
            <pc:sldMk cId="4078818992" sldId="270"/>
            <ac:spMk id="5" creationId="{19E9C70E-E5EA-DA5B-B0E7-ACCD9346CD87}"/>
          </ac:spMkLst>
        </pc:spChg>
        <pc:spChg chg="mod">
          <ac:chgData name="和夫 楠本" userId="0b57b813cb9bb724" providerId="LiveId" clId="{38C511E1-9808-415D-8BA8-5450504A5F21}" dt="2025-11-27T10:15:42.687" v="28284" actId="113"/>
          <ac:spMkLst>
            <pc:docMk/>
            <pc:sldMk cId="4078818992" sldId="270"/>
            <ac:spMk id="6" creationId="{EEE63A8F-DEF2-A3E6-D56C-E0FABB723003}"/>
          </ac:spMkLst>
        </pc:spChg>
        <pc:spChg chg="add mod">
          <ac:chgData name="和夫 楠本" userId="0b57b813cb9bb724" providerId="LiveId" clId="{38C511E1-9808-415D-8BA8-5450504A5F21}" dt="2025-11-28T22:33:55.321" v="29215" actId="13926"/>
          <ac:spMkLst>
            <pc:docMk/>
            <pc:sldMk cId="4078818992" sldId="270"/>
            <ac:spMk id="7" creationId="{F84EB675-3D0D-F500-C465-2DEBF74FFF65}"/>
          </ac:spMkLst>
        </pc:spChg>
        <pc:spChg chg="add mod ord">
          <ac:chgData name="和夫 楠本" userId="0b57b813cb9bb724" providerId="LiveId" clId="{38C511E1-9808-415D-8BA8-5450504A5F21}" dt="2025-11-27T11:16:33.074" v="28813" actId="1076"/>
          <ac:spMkLst>
            <pc:docMk/>
            <pc:sldMk cId="4078818992" sldId="270"/>
            <ac:spMk id="9" creationId="{7305534C-0678-73BB-3843-1F4CECDFA8DE}"/>
          </ac:spMkLst>
        </pc:spChg>
        <pc:spChg chg="add mod">
          <ac:chgData name="和夫 楠本" userId="0b57b813cb9bb724" providerId="LiveId" clId="{38C511E1-9808-415D-8BA8-5450504A5F21}" dt="2025-11-28T22:34:10.282" v="29217" actId="13926"/>
          <ac:spMkLst>
            <pc:docMk/>
            <pc:sldMk cId="4078818992" sldId="270"/>
            <ac:spMk id="11" creationId="{22203297-8E01-EEBB-A9C4-0D57DAC7B33D}"/>
          </ac:spMkLst>
        </pc:spChg>
        <pc:spChg chg="add mod">
          <ac:chgData name="和夫 楠本" userId="0b57b813cb9bb724" providerId="LiveId" clId="{38C511E1-9808-415D-8BA8-5450504A5F21}" dt="2025-12-03T12:42:43.074" v="30033"/>
          <ac:spMkLst>
            <pc:docMk/>
            <pc:sldMk cId="4078818992" sldId="270"/>
            <ac:spMk id="12" creationId="{E94CEA0A-4DFF-EE87-2FB8-72FF8017B4D8}"/>
          </ac:spMkLst>
        </pc:spChg>
        <pc:grpChg chg="add mod">
          <ac:chgData name="和夫 楠本" userId="0b57b813cb9bb724" providerId="LiveId" clId="{38C511E1-9808-415D-8BA8-5450504A5F21}" dt="2025-11-27T11:18:39.615" v="28833" actId="1076"/>
          <ac:grpSpMkLst>
            <pc:docMk/>
            <pc:sldMk cId="4078818992" sldId="270"/>
            <ac:grpSpMk id="19" creationId="{DC3821EC-2145-D304-4B58-BAB08EAC28FD}"/>
          </ac:grpSpMkLst>
        </pc:grpChg>
        <pc:picChg chg="add mod ord modCrop">
          <ac:chgData name="和夫 楠本" userId="0b57b813cb9bb724" providerId="LiveId" clId="{38C511E1-9808-415D-8BA8-5450504A5F21}" dt="2025-11-27T11:18:28.295" v="28831" actId="14100"/>
          <ac:picMkLst>
            <pc:docMk/>
            <pc:sldMk cId="4078818992" sldId="270"/>
            <ac:picMk id="8" creationId="{1686B1BF-FB46-EB44-E836-7F59746CD15B}"/>
          </ac:picMkLst>
        </pc:picChg>
      </pc:sldChg>
      <pc:sldChg chg="addSp delSp modSp add mod">
        <pc:chgData name="和夫 楠本" userId="0b57b813cb9bb724" providerId="LiveId" clId="{38C511E1-9808-415D-8BA8-5450504A5F21}" dt="2025-12-03T12:42:50.513" v="30035"/>
        <pc:sldMkLst>
          <pc:docMk/>
          <pc:sldMk cId="1797400788" sldId="271"/>
        </pc:sldMkLst>
        <pc:spChg chg="add mod">
          <ac:chgData name="和夫 楠本" userId="0b57b813cb9bb724" providerId="LiveId" clId="{38C511E1-9808-415D-8BA8-5450504A5F21}" dt="2025-11-28T22:48:37.310" v="29457" actId="13926"/>
          <ac:spMkLst>
            <pc:docMk/>
            <pc:sldMk cId="1797400788" sldId="271"/>
            <ac:spMk id="2" creationId="{880A0A81-0EE9-AA59-1A0D-52016C595370}"/>
          </ac:spMkLst>
        </pc:spChg>
        <pc:spChg chg="add mod">
          <ac:chgData name="和夫 楠本" userId="0b57b813cb9bb724" providerId="LiveId" clId="{38C511E1-9808-415D-8BA8-5450504A5F21}" dt="2025-11-28T22:48:53.770" v="29460" actId="13926"/>
          <ac:spMkLst>
            <pc:docMk/>
            <pc:sldMk cId="1797400788" sldId="271"/>
            <ac:spMk id="3" creationId="{0219BB13-F3B5-91DE-AA7A-3585CC3684CE}"/>
          </ac:spMkLst>
        </pc:spChg>
        <pc:spChg chg="mod">
          <ac:chgData name="和夫 楠本" userId="0b57b813cb9bb724" providerId="LiveId" clId="{38C511E1-9808-415D-8BA8-5450504A5F21}" dt="2025-11-27T10:18:43.882" v="28342" actId="207"/>
          <ac:spMkLst>
            <pc:docMk/>
            <pc:sldMk cId="1797400788" sldId="271"/>
            <ac:spMk id="6" creationId="{811C09D4-01BA-A71B-23D9-2D4D2A80A221}"/>
          </ac:spMkLst>
        </pc:spChg>
        <pc:spChg chg="add mod">
          <ac:chgData name="和夫 楠本" userId="0b57b813cb9bb724" providerId="LiveId" clId="{38C511E1-9808-415D-8BA8-5450504A5F21}" dt="2025-11-27T10:18:49.227" v="28343" actId="207"/>
          <ac:spMkLst>
            <pc:docMk/>
            <pc:sldMk cId="1797400788" sldId="271"/>
            <ac:spMk id="7" creationId="{24FB0356-54DB-5778-16D0-6F24C954479F}"/>
          </ac:spMkLst>
        </pc:spChg>
        <pc:spChg chg="add mod">
          <ac:chgData name="和夫 楠本" userId="0b57b813cb9bb724" providerId="LiveId" clId="{38C511E1-9808-415D-8BA8-5450504A5F21}" dt="2025-12-03T12:42:50.513" v="30035"/>
          <ac:spMkLst>
            <pc:docMk/>
            <pc:sldMk cId="1797400788" sldId="271"/>
            <ac:spMk id="8" creationId="{CAEBF8F9-2930-70E9-5874-57EEF1C7692E}"/>
          </ac:spMkLst>
        </pc:spChg>
        <pc:picChg chg="add mod">
          <ac:chgData name="和夫 楠本" userId="0b57b813cb9bb724" providerId="LiveId" clId="{38C511E1-9808-415D-8BA8-5450504A5F21}" dt="2025-11-28T22:20:48.928" v="28961" actId="555"/>
          <ac:picMkLst>
            <pc:docMk/>
            <pc:sldMk cId="1797400788" sldId="271"/>
            <ac:picMk id="1026" creationId="{E413F8C3-FA11-D37E-19CA-84C52255B5F1}"/>
          </ac:picMkLst>
        </pc:picChg>
        <pc:picChg chg="add mod">
          <ac:chgData name="和夫 楠本" userId="0b57b813cb9bb724" providerId="LiveId" clId="{38C511E1-9808-415D-8BA8-5450504A5F21}" dt="2025-11-28T22:20:48.928" v="28961" actId="555"/>
          <ac:picMkLst>
            <pc:docMk/>
            <pc:sldMk cId="1797400788" sldId="271"/>
            <ac:picMk id="1028" creationId="{C9673BEF-A863-BFC7-32C5-4A3C9EA2BAA4}"/>
          </ac:picMkLst>
        </pc:picChg>
        <pc:picChg chg="add del mod">
          <ac:chgData name="和夫 楠本" userId="0b57b813cb9bb724" providerId="LiveId" clId="{38C511E1-9808-415D-8BA8-5450504A5F21}" dt="2025-11-28T22:20:48.928" v="28961" actId="555"/>
          <ac:picMkLst>
            <pc:docMk/>
            <pc:sldMk cId="1797400788" sldId="271"/>
            <ac:picMk id="1030" creationId="{1A1F8C8C-F0D2-AAF6-3F5F-5CD1A7D8804B}"/>
          </ac:picMkLst>
        </pc:picChg>
        <pc:picChg chg="add mod">
          <ac:chgData name="和夫 楠本" userId="0b57b813cb9bb724" providerId="LiveId" clId="{38C511E1-9808-415D-8BA8-5450504A5F21}" dt="2025-11-28T22:20:48.928" v="28961" actId="555"/>
          <ac:picMkLst>
            <pc:docMk/>
            <pc:sldMk cId="1797400788" sldId="271"/>
            <ac:picMk id="1032" creationId="{F51CEF27-50C1-C013-8925-69DA202E56DC}"/>
          </ac:picMkLst>
        </pc:picChg>
        <pc:picChg chg="add mod">
          <ac:chgData name="和夫 楠本" userId="0b57b813cb9bb724" providerId="LiveId" clId="{38C511E1-9808-415D-8BA8-5450504A5F21}" dt="2025-11-28T22:20:48.928" v="28961" actId="555"/>
          <ac:picMkLst>
            <pc:docMk/>
            <pc:sldMk cId="1797400788" sldId="271"/>
            <ac:picMk id="1034" creationId="{820378AC-FC5D-5BEC-14FC-6FA8D003760E}"/>
          </ac:picMkLst>
        </pc:picChg>
      </pc:sldChg>
      <pc:sldChg chg="addSp delSp modSp add mod">
        <pc:chgData name="和夫 楠本" userId="0b57b813cb9bb724" providerId="LiveId" clId="{38C511E1-9808-415D-8BA8-5450504A5F21}" dt="2025-12-03T12:42:59.374" v="30038"/>
        <pc:sldMkLst>
          <pc:docMk/>
          <pc:sldMk cId="2139456265" sldId="273"/>
        </pc:sldMkLst>
        <pc:spChg chg="add mod">
          <ac:chgData name="和夫 楠本" userId="0b57b813cb9bb724" providerId="LiveId" clId="{38C511E1-9808-415D-8BA8-5450504A5F21}" dt="2025-11-28T22:25:06.025" v="29028" actId="1076"/>
          <ac:spMkLst>
            <pc:docMk/>
            <pc:sldMk cId="2139456265" sldId="273"/>
            <ac:spMk id="2" creationId="{3CEFD4AE-D16B-4A63-856D-E2E2F5391BDA}"/>
          </ac:spMkLst>
        </pc:spChg>
        <pc:spChg chg="mod">
          <ac:chgData name="和夫 楠本" userId="0b57b813cb9bb724" providerId="LiveId" clId="{38C511E1-9808-415D-8BA8-5450504A5F21}" dt="2025-11-27T10:21:13.610" v="28376" actId="207"/>
          <ac:spMkLst>
            <pc:docMk/>
            <pc:sldMk cId="2139456265" sldId="273"/>
            <ac:spMk id="3" creationId="{178E12BE-FCC9-7112-5AB5-040826D5B9F1}"/>
          </ac:spMkLst>
        </pc:spChg>
        <pc:spChg chg="add mod">
          <ac:chgData name="和夫 楠本" userId="0b57b813cb9bb724" providerId="LiveId" clId="{38C511E1-9808-415D-8BA8-5450504A5F21}" dt="2025-11-28T22:28:05.457" v="29160" actId="1076"/>
          <ac:spMkLst>
            <pc:docMk/>
            <pc:sldMk cId="2139456265" sldId="273"/>
            <ac:spMk id="4" creationId="{B4648D5D-4683-ADE9-A770-028A8446B011}"/>
          </ac:spMkLst>
        </pc:spChg>
        <pc:spChg chg="mod">
          <ac:chgData name="和夫 楠本" userId="0b57b813cb9bb724" providerId="LiveId" clId="{38C511E1-9808-415D-8BA8-5450504A5F21}" dt="2025-11-28T23:02:00.640" v="29797" actId="20577"/>
          <ac:spMkLst>
            <pc:docMk/>
            <pc:sldMk cId="2139456265" sldId="273"/>
            <ac:spMk id="5" creationId="{EA3709B7-E819-B130-32CB-B49AB1AAC28C}"/>
          </ac:spMkLst>
        </pc:spChg>
        <pc:spChg chg="mod">
          <ac:chgData name="和夫 楠本" userId="0b57b813cb9bb724" providerId="LiveId" clId="{38C511E1-9808-415D-8BA8-5450504A5F21}" dt="2025-11-27T10:20:33.599" v="28363" actId="207"/>
          <ac:spMkLst>
            <pc:docMk/>
            <pc:sldMk cId="2139456265" sldId="273"/>
            <ac:spMk id="6" creationId="{B1EF90CA-8255-2D52-ED86-5BA035349C15}"/>
          </ac:spMkLst>
        </pc:spChg>
        <pc:spChg chg="add mod">
          <ac:chgData name="和夫 楠本" userId="0b57b813cb9bb724" providerId="LiveId" clId="{38C511E1-9808-415D-8BA8-5450504A5F21}" dt="2025-11-28T23:51:54.293" v="29815" actId="13926"/>
          <ac:spMkLst>
            <pc:docMk/>
            <pc:sldMk cId="2139456265" sldId="273"/>
            <ac:spMk id="7" creationId="{686EA7DA-B7AE-6C22-6EBB-00AA9F2A4222}"/>
          </ac:spMkLst>
        </pc:spChg>
        <pc:spChg chg="add mod">
          <ac:chgData name="和夫 楠本" userId="0b57b813cb9bb724" providerId="LiveId" clId="{38C511E1-9808-415D-8BA8-5450504A5F21}" dt="2025-11-28T23:00:21" v="29756" actId="13926"/>
          <ac:spMkLst>
            <pc:docMk/>
            <pc:sldMk cId="2139456265" sldId="273"/>
            <ac:spMk id="8" creationId="{99C66B27-046D-5F13-6943-92F0296921D5}"/>
          </ac:spMkLst>
        </pc:spChg>
        <pc:spChg chg="add mod">
          <ac:chgData name="和夫 楠本" userId="0b57b813cb9bb724" providerId="LiveId" clId="{38C511E1-9808-415D-8BA8-5450504A5F21}" dt="2025-12-03T12:42:59.374" v="30038"/>
          <ac:spMkLst>
            <pc:docMk/>
            <pc:sldMk cId="2139456265" sldId="273"/>
            <ac:spMk id="9" creationId="{5C491F5C-4D42-1263-A0CA-79CC618ABBDA}"/>
          </ac:spMkLst>
        </pc:spChg>
        <pc:picChg chg="add mod">
          <ac:chgData name="和夫 楠本" userId="0b57b813cb9bb724" providerId="LiveId" clId="{38C511E1-9808-415D-8BA8-5450504A5F21}" dt="2025-11-28T22:25:23.705" v="29033" actId="1035"/>
          <ac:picMkLst>
            <pc:docMk/>
            <pc:sldMk cId="2139456265" sldId="273"/>
            <ac:picMk id="13" creationId="{9DDFCEAD-50AB-DA80-3EB1-2F4E8165B8C6}"/>
          </ac:picMkLst>
        </pc:picChg>
        <pc:picChg chg="add mod">
          <ac:chgData name="和夫 楠本" userId="0b57b813cb9bb724" providerId="LiveId" clId="{38C511E1-9808-415D-8BA8-5450504A5F21}" dt="2025-11-28T22:27:14.782" v="29107" actId="14100"/>
          <ac:picMkLst>
            <pc:docMk/>
            <pc:sldMk cId="2139456265" sldId="273"/>
            <ac:picMk id="18" creationId="{D3016E13-C751-904B-5F30-5882A642132F}"/>
          </ac:picMkLst>
        </pc:picChg>
        <pc:picChg chg="add mod">
          <ac:chgData name="和夫 楠本" userId="0b57b813cb9bb724" providerId="LiveId" clId="{38C511E1-9808-415D-8BA8-5450504A5F21}" dt="2025-11-28T22:28:07.722" v="29161" actId="1076"/>
          <ac:picMkLst>
            <pc:docMk/>
            <pc:sldMk cId="2139456265" sldId="273"/>
            <ac:picMk id="20" creationId="{07A68C5F-8A3F-A589-3DAC-60A92479D721}"/>
          </ac:picMkLst>
        </pc:picChg>
        <pc:picChg chg="add mod">
          <ac:chgData name="和夫 楠本" userId="0b57b813cb9bb724" providerId="LiveId" clId="{38C511E1-9808-415D-8BA8-5450504A5F21}" dt="2025-11-28T22:25:23.705" v="29033" actId="1035"/>
          <ac:picMkLst>
            <pc:docMk/>
            <pc:sldMk cId="2139456265" sldId="273"/>
            <ac:picMk id="2050" creationId="{A119B754-B600-F7FD-A1FB-593C084E04B0}"/>
          </ac:picMkLst>
        </pc:picChg>
        <pc:picChg chg="add mod">
          <ac:chgData name="和夫 楠本" userId="0b57b813cb9bb724" providerId="LiveId" clId="{38C511E1-9808-415D-8BA8-5450504A5F21}" dt="2025-11-28T22:25:23.705" v="29033" actId="1035"/>
          <ac:picMkLst>
            <pc:docMk/>
            <pc:sldMk cId="2139456265" sldId="273"/>
            <ac:picMk id="2052" creationId="{A5BC06D8-5916-13AA-B4FA-A6B977DC058E}"/>
          </ac:picMkLst>
        </pc:picChg>
        <pc:picChg chg="add mod">
          <ac:chgData name="和夫 楠本" userId="0b57b813cb9bb724" providerId="LiveId" clId="{38C511E1-9808-415D-8BA8-5450504A5F21}" dt="2025-11-28T22:25:23.705" v="29033" actId="1035"/>
          <ac:picMkLst>
            <pc:docMk/>
            <pc:sldMk cId="2139456265" sldId="273"/>
            <ac:picMk id="2054" creationId="{EED8B590-B04F-FBB1-D635-C5E499D9C840}"/>
          </ac:picMkLst>
        </pc:picChg>
        <pc:picChg chg="add mod">
          <ac:chgData name="和夫 楠本" userId="0b57b813cb9bb724" providerId="LiveId" clId="{38C511E1-9808-415D-8BA8-5450504A5F21}" dt="2025-11-28T22:25:23.705" v="29033" actId="1035"/>
          <ac:picMkLst>
            <pc:docMk/>
            <pc:sldMk cId="2139456265" sldId="273"/>
            <ac:picMk id="2058" creationId="{387AFB83-1E73-983A-437D-6C3A3E8EB6D4}"/>
          </ac:picMkLst>
        </pc:picChg>
      </pc:sldChg>
      <pc:sldChg chg="addSp delSp modSp add del mod">
        <pc:chgData name="和夫 楠本" userId="0b57b813cb9bb724" providerId="LiveId" clId="{38C511E1-9808-415D-8BA8-5450504A5F21}" dt="2025-12-05T14:09:28.058" v="31366" actId="47"/>
        <pc:sldMkLst>
          <pc:docMk/>
          <pc:sldMk cId="3764678680" sldId="277"/>
        </pc:sldMkLst>
      </pc:sldChg>
      <pc:sldChg chg="addSp delSp modSp add del mod">
        <pc:chgData name="和夫 楠本" userId="0b57b813cb9bb724" providerId="LiveId" clId="{38C511E1-9808-415D-8BA8-5450504A5F21}" dt="2025-12-05T14:09:46.024" v="31375" actId="47"/>
        <pc:sldMkLst>
          <pc:docMk/>
          <pc:sldMk cId="3568414403" sldId="278"/>
        </pc:sldMkLst>
      </pc:sldChg>
      <pc:sldChg chg="addSp delSp modSp add mod">
        <pc:chgData name="和夫 楠本" userId="0b57b813cb9bb724" providerId="LiveId" clId="{38C511E1-9808-415D-8BA8-5450504A5F21}" dt="2025-12-03T12:42:53.682" v="30036"/>
        <pc:sldMkLst>
          <pc:docMk/>
          <pc:sldMk cId="988344635" sldId="279"/>
        </pc:sldMkLst>
        <pc:spChg chg="add mod">
          <ac:chgData name="和夫 楠本" userId="0b57b813cb9bb724" providerId="LiveId" clId="{38C511E1-9808-415D-8BA8-5450504A5F21}" dt="2025-11-28T22:49:36.689" v="29464" actId="13926"/>
          <ac:spMkLst>
            <pc:docMk/>
            <pc:sldMk cId="988344635" sldId="279"/>
            <ac:spMk id="2" creationId="{66BE2BFA-7712-E21E-60E5-F7B42B24E052}"/>
          </ac:spMkLst>
        </pc:spChg>
        <pc:spChg chg="add mod">
          <ac:chgData name="和夫 楠本" userId="0b57b813cb9bb724" providerId="LiveId" clId="{38C511E1-9808-415D-8BA8-5450504A5F21}" dt="2025-11-28T22:52:20.495" v="29480" actId="13926"/>
          <ac:spMkLst>
            <pc:docMk/>
            <pc:sldMk cId="988344635" sldId="279"/>
            <ac:spMk id="3" creationId="{12D4B48D-1986-7F20-4BCD-2F01ECD017F2}"/>
          </ac:spMkLst>
        </pc:spChg>
        <pc:spChg chg="mod">
          <ac:chgData name="和夫 楠本" userId="0b57b813cb9bb724" providerId="LiveId" clId="{38C511E1-9808-415D-8BA8-5450504A5F21}" dt="2025-11-28T22:57:52.750" v="29736" actId="20577"/>
          <ac:spMkLst>
            <pc:docMk/>
            <pc:sldMk cId="988344635" sldId="279"/>
            <ac:spMk id="5" creationId="{17EC04F2-85BC-17B1-0FD8-2598B61F7C6F}"/>
          </ac:spMkLst>
        </pc:spChg>
        <pc:spChg chg="mod">
          <ac:chgData name="和夫 楠本" userId="0b57b813cb9bb724" providerId="LiveId" clId="{38C511E1-9808-415D-8BA8-5450504A5F21}" dt="2025-11-27T10:19:38.724" v="28351" actId="113"/>
          <ac:spMkLst>
            <pc:docMk/>
            <pc:sldMk cId="988344635" sldId="279"/>
            <ac:spMk id="6" creationId="{F7E40D88-E3E6-C6D2-130F-7AE6B2D087B7}"/>
          </ac:spMkLst>
        </pc:spChg>
        <pc:spChg chg="mod">
          <ac:chgData name="和夫 楠本" userId="0b57b813cb9bb724" providerId="LiveId" clId="{38C511E1-9808-415D-8BA8-5450504A5F21}" dt="2025-11-27T10:19:43.555" v="28352" actId="207"/>
          <ac:spMkLst>
            <pc:docMk/>
            <pc:sldMk cId="988344635" sldId="279"/>
            <ac:spMk id="7" creationId="{8332D522-47BC-085B-5E96-D312976A98EF}"/>
          </ac:spMkLst>
        </pc:spChg>
        <pc:spChg chg="add mod">
          <ac:chgData name="和夫 楠本" userId="0b57b813cb9bb724" providerId="LiveId" clId="{38C511E1-9808-415D-8BA8-5450504A5F21}" dt="2025-12-03T12:42:53.682" v="30036"/>
          <ac:spMkLst>
            <pc:docMk/>
            <pc:sldMk cId="988344635" sldId="279"/>
            <ac:spMk id="10" creationId="{664579CE-931B-F68B-8A95-2459FD41D4E9}"/>
          </ac:spMkLst>
        </pc:spChg>
        <pc:picChg chg="mod">
          <ac:chgData name="和夫 楠本" userId="0b57b813cb9bb724" providerId="LiveId" clId="{38C511E1-9808-415D-8BA8-5450504A5F21}" dt="2025-11-28T22:21:33.609" v="28971" actId="408"/>
          <ac:picMkLst>
            <pc:docMk/>
            <pc:sldMk cId="988344635" sldId="279"/>
            <ac:picMk id="8" creationId="{ABC41419-D384-D120-1674-4953C848CEB2}"/>
          </ac:picMkLst>
        </pc:picChg>
        <pc:picChg chg="mod">
          <ac:chgData name="和夫 楠本" userId="0b57b813cb9bb724" providerId="LiveId" clId="{38C511E1-9808-415D-8BA8-5450504A5F21}" dt="2025-11-27T00:41:13.566" v="22769" actId="1076"/>
          <ac:picMkLst>
            <pc:docMk/>
            <pc:sldMk cId="988344635" sldId="279"/>
            <ac:picMk id="9" creationId="{B5F9CD8C-0E68-63B7-E9C4-9B1BC8FEC488}"/>
          </ac:picMkLst>
        </pc:picChg>
        <pc:picChg chg="mod">
          <ac:chgData name="和夫 楠本" userId="0b57b813cb9bb724" providerId="LiveId" clId="{38C511E1-9808-415D-8BA8-5450504A5F21}" dt="2025-11-28T22:21:33.609" v="28971" actId="408"/>
          <ac:picMkLst>
            <pc:docMk/>
            <pc:sldMk cId="988344635" sldId="279"/>
            <ac:picMk id="12" creationId="{F560A730-D5E1-6C80-C690-D17CB22E4039}"/>
          </ac:picMkLst>
        </pc:picChg>
        <pc:picChg chg="mod">
          <ac:chgData name="和夫 楠本" userId="0b57b813cb9bb724" providerId="LiveId" clId="{38C511E1-9808-415D-8BA8-5450504A5F21}" dt="2025-11-28T22:21:01.938" v="28962" actId="14100"/>
          <ac:picMkLst>
            <pc:docMk/>
            <pc:sldMk cId="988344635" sldId="279"/>
            <ac:picMk id="15" creationId="{6BA950DC-0BF9-CEC3-7482-37B9EECC85C2}"/>
          </ac:picMkLst>
        </pc:picChg>
        <pc:picChg chg="mod">
          <ac:chgData name="和夫 楠本" userId="0b57b813cb9bb724" providerId="LiveId" clId="{38C511E1-9808-415D-8BA8-5450504A5F21}" dt="2025-11-28T22:21:21.137" v="28970" actId="14100"/>
          <ac:picMkLst>
            <pc:docMk/>
            <pc:sldMk cId="988344635" sldId="279"/>
            <ac:picMk id="17" creationId="{962AECF4-E034-974B-DD96-DE22141F75BC}"/>
          </ac:picMkLst>
        </pc:picChg>
        <pc:picChg chg="mod">
          <ac:chgData name="和夫 楠本" userId="0b57b813cb9bb724" providerId="LiveId" clId="{38C511E1-9808-415D-8BA8-5450504A5F21}" dt="2025-11-28T22:21:33.609" v="28971" actId="408"/>
          <ac:picMkLst>
            <pc:docMk/>
            <pc:sldMk cId="988344635" sldId="279"/>
            <ac:picMk id="19" creationId="{6EAD77C0-83C3-E8AF-EDFA-4FD0340E78B9}"/>
          </ac:picMkLst>
        </pc:picChg>
      </pc:sldChg>
      <pc:sldChg chg="addSp delSp modSp add mod">
        <pc:chgData name="和夫 楠本" userId="0b57b813cb9bb724" providerId="LiveId" clId="{38C511E1-9808-415D-8BA8-5450504A5F21}" dt="2025-12-05T16:12:15.589" v="32851" actId="20577"/>
        <pc:sldMkLst>
          <pc:docMk/>
          <pc:sldMk cId="3887491548" sldId="281"/>
        </pc:sldMkLst>
        <pc:spChg chg="add mod">
          <ac:chgData name="和夫 楠本" userId="0b57b813cb9bb724" providerId="LiveId" clId="{38C511E1-9808-415D-8BA8-5450504A5F21}" dt="2025-11-28T22:14:03.169" v="28879"/>
          <ac:spMkLst>
            <pc:docMk/>
            <pc:sldMk cId="3887491548" sldId="281"/>
            <ac:spMk id="2" creationId="{F1DE1D50-25F1-AFD9-6888-0376408F39A6}"/>
          </ac:spMkLst>
        </pc:spChg>
        <pc:spChg chg="mod">
          <ac:chgData name="和夫 楠本" userId="0b57b813cb9bb724" providerId="LiveId" clId="{38C511E1-9808-415D-8BA8-5450504A5F21}" dt="2025-11-27T10:23:31.771" v="28387" actId="207"/>
          <ac:spMkLst>
            <pc:docMk/>
            <pc:sldMk cId="3887491548" sldId="281"/>
            <ac:spMk id="3" creationId="{3A674BFB-2370-038F-1CB3-766E7D30C380}"/>
          </ac:spMkLst>
        </pc:spChg>
        <pc:spChg chg="add mod">
          <ac:chgData name="和夫 楠本" userId="0b57b813cb9bb724" providerId="LiveId" clId="{38C511E1-9808-415D-8BA8-5450504A5F21}" dt="2025-11-28T22:14:03.169" v="28879"/>
          <ac:spMkLst>
            <pc:docMk/>
            <pc:sldMk cId="3887491548" sldId="281"/>
            <ac:spMk id="4" creationId="{E87584CC-1D21-5FE8-1716-F400F10474D5}"/>
          </ac:spMkLst>
        </pc:spChg>
        <pc:spChg chg="mod">
          <ac:chgData name="和夫 楠本" userId="0b57b813cb9bb724" providerId="LiveId" clId="{38C511E1-9808-415D-8BA8-5450504A5F21}" dt="2025-12-05T15:20:38.680" v="32436" actId="1076"/>
          <ac:spMkLst>
            <pc:docMk/>
            <pc:sldMk cId="3887491548" sldId="281"/>
            <ac:spMk id="5" creationId="{CD6D7908-E423-9057-2AD4-ED4874413724}"/>
          </ac:spMkLst>
        </pc:spChg>
        <pc:spChg chg="mod">
          <ac:chgData name="和夫 楠本" userId="0b57b813cb9bb724" providerId="LiveId" clId="{38C511E1-9808-415D-8BA8-5450504A5F21}" dt="2025-11-27T10:29:47.795" v="28443" actId="207"/>
          <ac:spMkLst>
            <pc:docMk/>
            <pc:sldMk cId="3887491548" sldId="281"/>
            <ac:spMk id="6" creationId="{E7C8EE5E-1DB9-198D-C80F-BBED853173B0}"/>
          </ac:spMkLst>
        </pc:spChg>
        <pc:spChg chg="add mod">
          <ac:chgData name="和夫 楠本" userId="0b57b813cb9bb724" providerId="LiveId" clId="{38C511E1-9808-415D-8BA8-5450504A5F21}" dt="2025-12-03T12:43:04.656" v="30040"/>
          <ac:spMkLst>
            <pc:docMk/>
            <pc:sldMk cId="3887491548" sldId="281"/>
            <ac:spMk id="8" creationId="{F2A8225C-65A0-8074-E04B-CD3877257A46}"/>
          </ac:spMkLst>
        </pc:spChg>
        <pc:spChg chg="add mod">
          <ac:chgData name="和夫 楠本" userId="0b57b813cb9bb724" providerId="LiveId" clId="{38C511E1-9808-415D-8BA8-5450504A5F21}" dt="2025-12-05T16:12:15.589" v="32851" actId="20577"/>
          <ac:spMkLst>
            <pc:docMk/>
            <pc:sldMk cId="3887491548" sldId="281"/>
            <ac:spMk id="9" creationId="{840F65D8-A4EB-8F0E-FEBB-0868AC91286E}"/>
          </ac:spMkLst>
        </pc:spChg>
        <pc:picChg chg="add mod ord">
          <ac:chgData name="和夫 楠本" userId="0b57b813cb9bb724" providerId="LiveId" clId="{38C511E1-9808-415D-8BA8-5450504A5F21}" dt="2025-12-05T16:06:56.144" v="32550" actId="1076"/>
          <ac:picMkLst>
            <pc:docMk/>
            <pc:sldMk cId="3887491548" sldId="281"/>
            <ac:picMk id="7" creationId="{F57E43A6-1A45-A735-884A-967CC4958FD9}"/>
          </ac:picMkLst>
        </pc:picChg>
        <pc:picChg chg="add mod">
          <ac:chgData name="和夫 楠本" userId="0b57b813cb9bb724" providerId="LiveId" clId="{38C511E1-9808-415D-8BA8-5450504A5F21}" dt="2025-12-05T16:08:39.810" v="32716" actId="1076"/>
          <ac:picMkLst>
            <pc:docMk/>
            <pc:sldMk cId="3887491548" sldId="281"/>
            <ac:picMk id="1026" creationId="{F8C6E27D-1EE4-11C1-55FE-AC8998017D09}"/>
          </ac:picMkLst>
        </pc:picChg>
      </pc:sldChg>
      <pc:sldChg chg="modSp mod">
        <pc:chgData name="和夫 楠本" userId="0b57b813cb9bb724" providerId="LiveId" clId="{38C511E1-9808-415D-8BA8-5450504A5F21}" dt="2025-12-05T14:09:07.254" v="31361" actId="6549"/>
        <pc:sldMkLst>
          <pc:docMk/>
          <pc:sldMk cId="813834127" sldId="282"/>
        </pc:sldMkLst>
        <pc:spChg chg="mod">
          <ac:chgData name="和夫 楠本" userId="0b57b813cb9bb724" providerId="LiveId" clId="{38C511E1-9808-415D-8BA8-5450504A5F21}" dt="2025-12-05T14:09:07.254" v="31361" actId="6549"/>
          <ac:spMkLst>
            <pc:docMk/>
            <pc:sldMk cId="813834127" sldId="282"/>
            <ac:spMk id="5" creationId="{652AAAE7-27F3-3CFF-3F76-4BA84608BB6A}"/>
          </ac:spMkLst>
        </pc:spChg>
      </pc:sldChg>
      <pc:sldChg chg="modSp mod">
        <pc:chgData name="和夫 楠本" userId="0b57b813cb9bb724" providerId="LiveId" clId="{38C511E1-9808-415D-8BA8-5450504A5F21}" dt="2025-12-05T14:09:18.020" v="31364" actId="6549"/>
        <pc:sldMkLst>
          <pc:docMk/>
          <pc:sldMk cId="333567441" sldId="283"/>
        </pc:sldMkLst>
        <pc:spChg chg="mod">
          <ac:chgData name="和夫 楠本" userId="0b57b813cb9bb724" providerId="LiveId" clId="{38C511E1-9808-415D-8BA8-5450504A5F21}" dt="2025-12-05T14:09:18.020" v="31364" actId="6549"/>
          <ac:spMkLst>
            <pc:docMk/>
            <pc:sldMk cId="333567441" sldId="283"/>
            <ac:spMk id="5" creationId="{949F2BB1-C1C1-43CD-CB40-F6CECA20A9C3}"/>
          </ac:spMkLst>
        </pc:spChg>
      </pc:sldChg>
      <pc:sldChg chg="addSp delSp modSp mod">
        <pc:chgData name="和夫 楠本" userId="0b57b813cb9bb724" providerId="LiveId" clId="{38C511E1-9808-415D-8BA8-5450504A5F21}" dt="2025-12-05T15:09:50.387" v="32182" actId="14100"/>
        <pc:sldMkLst>
          <pc:docMk/>
          <pc:sldMk cId="2074780172" sldId="287"/>
        </pc:sldMkLst>
        <pc:picChg chg="add mod">
          <ac:chgData name="和夫 楠本" userId="0b57b813cb9bb724" providerId="LiveId" clId="{38C511E1-9808-415D-8BA8-5450504A5F21}" dt="2025-12-05T15:09:50.387" v="32182" actId="14100"/>
          <ac:picMkLst>
            <pc:docMk/>
            <pc:sldMk cId="2074780172" sldId="287"/>
            <ac:picMk id="2" creationId="{EDE5BA7B-E978-0FE8-5F60-58B292076DEA}"/>
          </ac:picMkLst>
        </pc:picChg>
        <pc:picChg chg="del">
          <ac:chgData name="和夫 楠本" userId="0b57b813cb9bb724" providerId="LiveId" clId="{38C511E1-9808-415D-8BA8-5450504A5F21}" dt="2025-12-05T15:09:45.120" v="32180" actId="478"/>
          <ac:picMkLst>
            <pc:docMk/>
            <pc:sldMk cId="2074780172" sldId="287"/>
            <ac:picMk id="17" creationId="{05F00D23-F1A6-F797-5267-98D8B8E754A1}"/>
          </ac:picMkLst>
        </pc:picChg>
      </pc:sldChg>
      <pc:sldChg chg="addSp delSp modSp mod">
        <pc:chgData name="和夫 楠本" userId="0b57b813cb9bb724" providerId="LiveId" clId="{38C511E1-9808-415D-8BA8-5450504A5F21}" dt="2025-12-05T15:11:42.820" v="32195" actId="1076"/>
        <pc:sldMkLst>
          <pc:docMk/>
          <pc:sldMk cId="49664617" sldId="288"/>
        </pc:sldMkLst>
        <pc:picChg chg="add del mod">
          <ac:chgData name="和夫 楠本" userId="0b57b813cb9bb724" providerId="LiveId" clId="{38C511E1-9808-415D-8BA8-5450504A5F21}" dt="2025-12-05T15:09:54.673" v="32183" actId="478"/>
          <ac:picMkLst>
            <pc:docMk/>
            <pc:sldMk cId="49664617" sldId="288"/>
            <ac:picMk id="4" creationId="{76A75D44-E266-3DD1-1306-708BC39E18A7}"/>
          </ac:picMkLst>
        </pc:picChg>
        <pc:picChg chg="add mod">
          <ac:chgData name="和夫 楠本" userId="0b57b813cb9bb724" providerId="LiveId" clId="{38C511E1-9808-415D-8BA8-5450504A5F21}" dt="2025-12-05T15:11:42.820" v="32195" actId="1076"/>
          <ac:picMkLst>
            <pc:docMk/>
            <pc:sldMk cId="49664617" sldId="288"/>
            <ac:picMk id="8" creationId="{71B5D4D0-DAD9-70BB-A18F-2598C4C82F4A}"/>
          </ac:picMkLst>
        </pc:picChg>
        <pc:picChg chg="del">
          <ac:chgData name="和夫 楠本" userId="0b57b813cb9bb724" providerId="LiveId" clId="{38C511E1-9808-415D-8BA8-5450504A5F21}" dt="2025-12-05T15:11:38.996" v="32194" actId="478"/>
          <ac:picMkLst>
            <pc:docMk/>
            <pc:sldMk cId="49664617" sldId="288"/>
            <ac:picMk id="10" creationId="{846DA422-DC9F-D5C3-EBE3-4A973D90D07F}"/>
          </ac:picMkLst>
        </pc:picChg>
      </pc:sldChg>
      <pc:sldChg chg="del">
        <pc:chgData name="和夫 楠本" userId="0b57b813cb9bb724" providerId="LiveId" clId="{38C511E1-9808-415D-8BA8-5450504A5F21}" dt="2025-12-05T14:09:30.222" v="31367" actId="47"/>
        <pc:sldMkLst>
          <pc:docMk/>
          <pc:sldMk cId="2958152765" sldId="289"/>
        </pc:sldMkLst>
      </pc:sldChg>
      <pc:sldChg chg="addSp delSp modSp mod">
        <pc:chgData name="和夫 楠本" userId="0b57b813cb9bb724" providerId="LiveId" clId="{38C511E1-9808-415D-8BA8-5450504A5F21}" dt="2025-12-05T15:11:55.131" v="32197"/>
        <pc:sldMkLst>
          <pc:docMk/>
          <pc:sldMk cId="1767887445" sldId="290"/>
        </pc:sldMkLst>
        <pc:picChg chg="del">
          <ac:chgData name="和夫 楠本" userId="0b57b813cb9bb724" providerId="LiveId" clId="{38C511E1-9808-415D-8BA8-5450504A5F21}" dt="2025-12-05T15:10:06.906" v="32184" actId="478"/>
          <ac:picMkLst>
            <pc:docMk/>
            <pc:sldMk cId="1767887445" sldId="290"/>
            <ac:picMk id="2" creationId="{A3905090-9704-40DC-0B57-5FDD34403D4C}"/>
          </ac:picMkLst>
        </pc:picChg>
        <pc:picChg chg="add del mod">
          <ac:chgData name="和夫 楠本" userId="0b57b813cb9bb724" providerId="LiveId" clId="{38C511E1-9808-415D-8BA8-5450504A5F21}" dt="2025-12-05T15:11:49.182" v="32196" actId="478"/>
          <ac:picMkLst>
            <pc:docMk/>
            <pc:sldMk cId="1767887445" sldId="290"/>
            <ac:picMk id="8" creationId="{7A93FA26-7056-4D65-D23F-7DCF4FDFEEDC}"/>
          </ac:picMkLst>
        </pc:picChg>
        <pc:picChg chg="add mod">
          <ac:chgData name="和夫 楠本" userId="0b57b813cb9bb724" providerId="LiveId" clId="{38C511E1-9808-415D-8BA8-5450504A5F21}" dt="2025-12-05T15:11:55.131" v="32197"/>
          <ac:picMkLst>
            <pc:docMk/>
            <pc:sldMk cId="1767887445" sldId="290"/>
            <ac:picMk id="9" creationId="{B8EED3E3-11B7-DEC1-4A9A-986D522925B3}"/>
          </ac:picMkLst>
        </pc:picChg>
      </pc:sldChg>
      <pc:sldChg chg="del">
        <pc:chgData name="和夫 楠本" userId="0b57b813cb9bb724" providerId="LiveId" clId="{38C511E1-9808-415D-8BA8-5450504A5F21}" dt="2025-12-05T14:09:32.157" v="31368" actId="47"/>
        <pc:sldMkLst>
          <pc:docMk/>
          <pc:sldMk cId="406598634" sldId="293"/>
        </pc:sldMkLst>
      </pc:sldChg>
      <pc:sldChg chg="modSp mod">
        <pc:chgData name="和夫 楠本" userId="0b57b813cb9bb724" providerId="LiveId" clId="{38C511E1-9808-415D-8BA8-5450504A5F21}" dt="2025-12-05T14:09:11.200" v="31362" actId="6549"/>
        <pc:sldMkLst>
          <pc:docMk/>
          <pc:sldMk cId="799972156" sldId="294"/>
        </pc:sldMkLst>
        <pc:spChg chg="mod">
          <ac:chgData name="和夫 楠本" userId="0b57b813cb9bb724" providerId="LiveId" clId="{38C511E1-9808-415D-8BA8-5450504A5F21}" dt="2025-12-05T14:09:11.200" v="31362" actId="6549"/>
          <ac:spMkLst>
            <pc:docMk/>
            <pc:sldMk cId="799972156" sldId="294"/>
            <ac:spMk id="5" creationId="{1BFBA601-0ADF-E74B-101E-E7153B295C45}"/>
          </ac:spMkLst>
        </pc:spChg>
      </pc:sldChg>
      <pc:sldChg chg="del">
        <pc:chgData name="和夫 楠本" userId="0b57b813cb9bb724" providerId="LiveId" clId="{38C511E1-9808-415D-8BA8-5450504A5F21}" dt="2025-12-05T14:09:33.974" v="31369" actId="47"/>
        <pc:sldMkLst>
          <pc:docMk/>
          <pc:sldMk cId="737797051" sldId="295"/>
        </pc:sldMkLst>
      </pc:sldChg>
      <pc:sldChg chg="modSp mod">
        <pc:chgData name="和夫 楠本" userId="0b57b813cb9bb724" providerId="LiveId" clId="{38C511E1-9808-415D-8BA8-5450504A5F21}" dt="2025-12-05T14:09:14.581" v="31363" actId="6549"/>
        <pc:sldMkLst>
          <pc:docMk/>
          <pc:sldMk cId="1541295790" sldId="296"/>
        </pc:sldMkLst>
        <pc:spChg chg="mod">
          <ac:chgData name="和夫 楠本" userId="0b57b813cb9bb724" providerId="LiveId" clId="{38C511E1-9808-415D-8BA8-5450504A5F21}" dt="2025-12-05T14:09:14.581" v="31363" actId="6549"/>
          <ac:spMkLst>
            <pc:docMk/>
            <pc:sldMk cId="1541295790" sldId="296"/>
            <ac:spMk id="5" creationId="{5694173E-FD87-9D2C-6CBB-140380AC0B53}"/>
          </ac:spMkLst>
        </pc:spChg>
      </pc:sldChg>
      <pc:sldChg chg="del">
        <pc:chgData name="和夫 楠本" userId="0b57b813cb9bb724" providerId="LiveId" clId="{38C511E1-9808-415D-8BA8-5450504A5F21}" dt="2025-12-05T14:09:35.940" v="31370" actId="47"/>
        <pc:sldMkLst>
          <pc:docMk/>
          <pc:sldMk cId="3334864868" sldId="297"/>
        </pc:sldMkLst>
      </pc:sldChg>
      <pc:sldChg chg="del">
        <pc:chgData name="和夫 楠本" userId="0b57b813cb9bb724" providerId="LiveId" clId="{38C511E1-9808-415D-8BA8-5450504A5F21}" dt="2025-12-05T14:09:37.769" v="31371" actId="47"/>
        <pc:sldMkLst>
          <pc:docMk/>
          <pc:sldMk cId="405591304" sldId="299"/>
        </pc:sldMkLst>
      </pc:sldChg>
      <pc:sldChg chg="del">
        <pc:chgData name="和夫 楠本" userId="0b57b813cb9bb724" providerId="LiveId" clId="{38C511E1-9808-415D-8BA8-5450504A5F21}" dt="2025-12-05T14:09:39.445" v="31372" actId="47"/>
        <pc:sldMkLst>
          <pc:docMk/>
          <pc:sldMk cId="1061627241" sldId="301"/>
        </pc:sldMkLst>
      </pc:sldChg>
      <pc:sldChg chg="addSp delSp modSp mod">
        <pc:chgData name="和夫 楠本" userId="0b57b813cb9bb724" providerId="LiveId" clId="{38C511E1-9808-415D-8BA8-5450504A5F21}" dt="2025-12-05T14:47:54.280" v="32162" actId="20577"/>
        <pc:sldMkLst>
          <pc:docMk/>
          <pc:sldMk cId="2449568390" sldId="307"/>
        </pc:sldMkLst>
        <pc:spChg chg="mod topLvl">
          <ac:chgData name="和夫 楠本" userId="0b57b813cb9bb724" providerId="LiveId" clId="{38C511E1-9808-415D-8BA8-5450504A5F21}" dt="2025-12-05T14:45:06.280" v="32127" actId="1076"/>
          <ac:spMkLst>
            <pc:docMk/>
            <pc:sldMk cId="2449568390" sldId="307"/>
            <ac:spMk id="9" creationId="{DE0E182F-9DBF-7A8F-25F7-CE516D995832}"/>
          </ac:spMkLst>
        </pc:spChg>
        <pc:spChg chg="mod topLvl">
          <ac:chgData name="和夫 楠本" userId="0b57b813cb9bb724" providerId="LiveId" clId="{38C511E1-9808-415D-8BA8-5450504A5F21}" dt="2025-12-05T14:43:15.935" v="32101" actId="165"/>
          <ac:spMkLst>
            <pc:docMk/>
            <pc:sldMk cId="2449568390" sldId="307"/>
            <ac:spMk id="10" creationId="{B350B4C2-E26F-D513-0B68-1003EDC8B406}"/>
          </ac:spMkLst>
        </pc:spChg>
        <pc:spChg chg="mod topLvl">
          <ac:chgData name="和夫 楠本" userId="0b57b813cb9bb724" providerId="LiveId" clId="{38C511E1-9808-415D-8BA8-5450504A5F21}" dt="2025-12-05T14:45:09.246" v="32128" actId="1076"/>
          <ac:spMkLst>
            <pc:docMk/>
            <pc:sldMk cId="2449568390" sldId="307"/>
            <ac:spMk id="11" creationId="{EAC08810-A47C-AA62-0B5A-B288FDD4C3A3}"/>
          </ac:spMkLst>
        </pc:spChg>
        <pc:spChg chg="mod topLvl">
          <ac:chgData name="和夫 楠本" userId="0b57b813cb9bb724" providerId="LiveId" clId="{38C511E1-9808-415D-8BA8-5450504A5F21}" dt="2025-12-05T14:45:28.166" v="32134" actId="1076"/>
          <ac:spMkLst>
            <pc:docMk/>
            <pc:sldMk cId="2449568390" sldId="307"/>
            <ac:spMk id="12" creationId="{26A0A091-38A3-0086-8558-71B3DFBE0BC6}"/>
          </ac:spMkLst>
        </pc:spChg>
        <pc:spChg chg="mod topLvl">
          <ac:chgData name="和夫 楠本" userId="0b57b813cb9bb724" providerId="LiveId" clId="{38C511E1-9808-415D-8BA8-5450504A5F21}" dt="2025-12-05T14:45:21.827" v="32131" actId="1076"/>
          <ac:spMkLst>
            <pc:docMk/>
            <pc:sldMk cId="2449568390" sldId="307"/>
            <ac:spMk id="13" creationId="{81A0FA3F-8F51-7E12-B9E0-D4AFF963270A}"/>
          </ac:spMkLst>
        </pc:spChg>
        <pc:spChg chg="mod topLvl">
          <ac:chgData name="和夫 楠本" userId="0b57b813cb9bb724" providerId="LiveId" clId="{38C511E1-9808-415D-8BA8-5450504A5F21}" dt="2025-12-05T14:43:15.935" v="32101" actId="165"/>
          <ac:spMkLst>
            <pc:docMk/>
            <pc:sldMk cId="2449568390" sldId="307"/>
            <ac:spMk id="14" creationId="{38B59385-BA4F-198F-63AC-5856B58DB668}"/>
          </ac:spMkLst>
        </pc:spChg>
        <pc:spChg chg="del mod ord topLvl">
          <ac:chgData name="和夫 楠本" userId="0b57b813cb9bb724" providerId="LiveId" clId="{38C511E1-9808-415D-8BA8-5450504A5F21}" dt="2025-12-05T14:46:06.728" v="32136" actId="478"/>
          <ac:spMkLst>
            <pc:docMk/>
            <pc:sldMk cId="2449568390" sldId="307"/>
            <ac:spMk id="19" creationId="{1832F976-2B10-52A3-2488-9B919ADB7C90}"/>
          </ac:spMkLst>
        </pc:spChg>
        <pc:spChg chg="add mod ord">
          <ac:chgData name="和夫 楠本" userId="0b57b813cb9bb724" providerId="LiveId" clId="{38C511E1-9808-415D-8BA8-5450504A5F21}" dt="2025-12-05T14:43:50.965" v="32104" actId="1076"/>
          <ac:spMkLst>
            <pc:docMk/>
            <pc:sldMk cId="2449568390" sldId="307"/>
            <ac:spMk id="53" creationId="{28BB721C-A3B5-8EBC-0F7D-6ADC88298AF2}"/>
          </ac:spMkLst>
        </pc:spChg>
        <pc:spChg chg="ord">
          <ac:chgData name="和夫 楠本" userId="0b57b813cb9bb724" providerId="LiveId" clId="{38C511E1-9808-415D-8BA8-5450504A5F21}" dt="2025-12-05T14:40:56.656" v="32044" actId="167"/>
          <ac:spMkLst>
            <pc:docMk/>
            <pc:sldMk cId="2449568390" sldId="307"/>
            <ac:spMk id="70" creationId="{C89DA4C8-1246-F231-9EEB-F9818F4EA863}"/>
          </ac:spMkLst>
        </pc:spChg>
        <pc:spChg chg="mod ord">
          <ac:chgData name="和夫 楠本" userId="0b57b813cb9bb724" providerId="LiveId" clId="{38C511E1-9808-415D-8BA8-5450504A5F21}" dt="2025-12-05T14:46:25.860" v="32137" actId="14100"/>
          <ac:spMkLst>
            <pc:docMk/>
            <pc:sldMk cId="2449568390" sldId="307"/>
            <ac:spMk id="71" creationId="{3E290B5C-88F4-C5BA-B05D-F40ECCCD062E}"/>
          </ac:spMkLst>
        </pc:spChg>
        <pc:spChg chg="mod ord">
          <ac:chgData name="和夫 楠本" userId="0b57b813cb9bb724" providerId="LiveId" clId="{38C511E1-9808-415D-8BA8-5450504A5F21}" dt="2025-12-05T14:46:40.530" v="32138" actId="14100"/>
          <ac:spMkLst>
            <pc:docMk/>
            <pc:sldMk cId="2449568390" sldId="307"/>
            <ac:spMk id="72" creationId="{47C06040-26E2-DDEA-D6A6-0CC5E185948C}"/>
          </ac:spMkLst>
        </pc:spChg>
        <pc:spChg chg="mod">
          <ac:chgData name="和夫 楠本" userId="0b57b813cb9bb724" providerId="LiveId" clId="{38C511E1-9808-415D-8BA8-5450504A5F21}" dt="2025-12-05T14:46:48.666" v="32139" actId="14100"/>
          <ac:spMkLst>
            <pc:docMk/>
            <pc:sldMk cId="2449568390" sldId="307"/>
            <ac:spMk id="73" creationId="{36D09F47-5A8E-832F-3221-FC10DD28AF6D}"/>
          </ac:spMkLst>
        </pc:spChg>
        <pc:spChg chg="mod">
          <ac:chgData name="和夫 楠本" userId="0b57b813cb9bb724" providerId="LiveId" clId="{38C511E1-9808-415D-8BA8-5450504A5F21}" dt="2025-12-05T14:47:54.280" v="32162" actId="20577"/>
          <ac:spMkLst>
            <pc:docMk/>
            <pc:sldMk cId="2449568390" sldId="307"/>
            <ac:spMk id="79" creationId="{0C330B7D-7A81-ECC7-E6CC-75556CA13BFA}"/>
          </ac:spMkLst>
        </pc:spChg>
        <pc:grpChg chg="add mod ord">
          <ac:chgData name="和夫 楠本" userId="0b57b813cb9bb724" providerId="LiveId" clId="{38C511E1-9808-415D-8BA8-5450504A5F21}" dt="2025-12-05T14:44:33.830" v="32118" actId="1076"/>
          <ac:grpSpMkLst>
            <pc:docMk/>
            <pc:sldMk cId="2449568390" sldId="307"/>
            <ac:grpSpMk id="54" creationId="{CE15F652-F06A-20D8-5F13-65014207A2D8}"/>
          </ac:grpSpMkLst>
        </pc:grpChg>
        <pc:grpChg chg="del mod ord">
          <ac:chgData name="和夫 楠本" userId="0b57b813cb9bb724" providerId="LiveId" clId="{38C511E1-9808-415D-8BA8-5450504A5F21}" dt="2025-12-05T14:43:15.935" v="32101" actId="165"/>
          <ac:grpSpMkLst>
            <pc:docMk/>
            <pc:sldMk cId="2449568390" sldId="307"/>
            <ac:grpSpMk id="74" creationId="{D55CBE28-AEE4-8397-CD3A-3D975C64170B}"/>
          </ac:grpSpMkLst>
        </pc:grpChg>
        <pc:cxnChg chg="mod topLvl">
          <ac:chgData name="和夫 楠本" userId="0b57b813cb9bb724" providerId="LiveId" clId="{38C511E1-9808-415D-8BA8-5450504A5F21}" dt="2025-12-05T14:44:54.668" v="32126" actId="14100"/>
          <ac:cxnSpMkLst>
            <pc:docMk/>
            <pc:sldMk cId="2449568390" sldId="307"/>
            <ac:cxnSpMk id="24" creationId="{2D270C8B-73E9-5792-EFEB-CEF04DC6ABCF}"/>
          </ac:cxnSpMkLst>
        </pc:cxnChg>
        <pc:cxnChg chg="mod">
          <ac:chgData name="和夫 楠本" userId="0b57b813cb9bb724" providerId="LiveId" clId="{38C511E1-9808-415D-8BA8-5450504A5F21}" dt="2025-12-05T14:44:42.732" v="32121" actId="14100"/>
          <ac:cxnSpMkLst>
            <pc:docMk/>
            <pc:sldMk cId="2449568390" sldId="307"/>
            <ac:cxnSpMk id="25" creationId="{F21C17D4-A545-279F-F454-BE2249638D95}"/>
          </ac:cxnSpMkLst>
        </pc:cxnChg>
        <pc:cxnChg chg="mod">
          <ac:chgData name="和夫 楠本" userId="0b57b813cb9bb724" providerId="LiveId" clId="{38C511E1-9808-415D-8BA8-5450504A5F21}" dt="2025-12-05T14:44:50.667" v="32124" actId="14100"/>
          <ac:cxnSpMkLst>
            <pc:docMk/>
            <pc:sldMk cId="2449568390" sldId="307"/>
            <ac:cxnSpMk id="26" creationId="{6C79F0B7-F565-8AFF-F45D-92A813278504}"/>
          </ac:cxnSpMkLst>
        </pc:cxnChg>
        <pc:cxnChg chg="mod topLvl">
          <ac:chgData name="和夫 楠本" userId="0b57b813cb9bb724" providerId="LiveId" clId="{38C511E1-9808-415D-8BA8-5450504A5F21}" dt="2025-12-05T14:44:37.181" v="32119" actId="14100"/>
          <ac:cxnSpMkLst>
            <pc:docMk/>
            <pc:sldMk cId="2449568390" sldId="307"/>
            <ac:cxnSpMk id="28" creationId="{6D3F99FD-7C31-423B-001E-F37933BCFB00}"/>
          </ac:cxnSpMkLst>
        </pc:cxnChg>
        <pc:cxnChg chg="del mod">
          <ac:chgData name="和夫 楠本" userId="0b57b813cb9bb724" providerId="LiveId" clId="{38C511E1-9808-415D-8BA8-5450504A5F21}" dt="2025-12-05T14:41:57.029" v="32095" actId="478"/>
          <ac:cxnSpMkLst>
            <pc:docMk/>
            <pc:sldMk cId="2449568390" sldId="307"/>
            <ac:cxnSpMk id="33" creationId="{AE345E64-095E-C1AA-517B-55A5FC56D250}"/>
          </ac:cxnSpMkLst>
        </pc:cxnChg>
        <pc:cxnChg chg="del mod">
          <ac:chgData name="和夫 楠本" userId="0b57b813cb9bb724" providerId="LiveId" clId="{38C511E1-9808-415D-8BA8-5450504A5F21}" dt="2025-12-05T14:41:39.695" v="32088" actId="478"/>
          <ac:cxnSpMkLst>
            <pc:docMk/>
            <pc:sldMk cId="2449568390" sldId="307"/>
            <ac:cxnSpMk id="38" creationId="{89C320DD-C57B-5705-F183-F1FC36906845}"/>
          </ac:cxnSpMkLst>
        </pc:cxnChg>
        <pc:cxnChg chg="mod">
          <ac:chgData name="和夫 楠本" userId="0b57b813cb9bb724" providerId="LiveId" clId="{38C511E1-9808-415D-8BA8-5450504A5F21}" dt="2025-12-05T14:44:52.691" v="32125" actId="14100"/>
          <ac:cxnSpMkLst>
            <pc:docMk/>
            <pc:sldMk cId="2449568390" sldId="307"/>
            <ac:cxnSpMk id="40" creationId="{C7C3BE50-FF1B-42B3-2933-5752787F31A5}"/>
          </ac:cxnSpMkLst>
        </pc:cxnChg>
        <pc:cxnChg chg="del mod">
          <ac:chgData name="和夫 楠本" userId="0b57b813cb9bb724" providerId="LiveId" clId="{38C511E1-9808-415D-8BA8-5450504A5F21}" dt="2025-12-05T14:41:45.414" v="32091" actId="478"/>
          <ac:cxnSpMkLst>
            <pc:docMk/>
            <pc:sldMk cId="2449568390" sldId="307"/>
            <ac:cxnSpMk id="42" creationId="{5115E7A9-7298-9F94-2EE3-CF3D49CE6E0B}"/>
          </ac:cxnSpMkLst>
        </pc:cxnChg>
        <pc:cxnChg chg="mod">
          <ac:chgData name="和夫 楠本" userId="0b57b813cb9bb724" providerId="LiveId" clId="{38C511E1-9808-415D-8BA8-5450504A5F21}" dt="2025-12-05T14:44:45.241" v="32122" actId="14100"/>
          <ac:cxnSpMkLst>
            <pc:docMk/>
            <pc:sldMk cId="2449568390" sldId="307"/>
            <ac:cxnSpMk id="46" creationId="{61143C92-5C7C-295B-8B3A-644301768319}"/>
          </ac:cxnSpMkLst>
        </pc:cxnChg>
        <pc:cxnChg chg="del mod">
          <ac:chgData name="和夫 楠本" userId="0b57b813cb9bb724" providerId="LiveId" clId="{38C511E1-9808-415D-8BA8-5450504A5F21}" dt="2025-12-05T14:41:53.735" v="32094" actId="478"/>
          <ac:cxnSpMkLst>
            <pc:docMk/>
            <pc:sldMk cId="2449568390" sldId="307"/>
            <ac:cxnSpMk id="49" creationId="{83927DF6-97F3-D0FB-899C-F8446B6CE7AC}"/>
          </ac:cxnSpMkLst>
        </pc:cxnChg>
        <pc:cxnChg chg="mod">
          <ac:chgData name="和夫 楠本" userId="0b57b813cb9bb724" providerId="LiveId" clId="{38C511E1-9808-415D-8BA8-5450504A5F21}" dt="2025-12-05T14:44:39.776" v="32120" actId="14100"/>
          <ac:cxnSpMkLst>
            <pc:docMk/>
            <pc:sldMk cId="2449568390" sldId="307"/>
            <ac:cxnSpMk id="52" creationId="{893E99A8-A690-4E62-8E74-DFFD6283953B}"/>
          </ac:cxnSpMkLst>
        </pc:cxnChg>
        <pc:cxnChg chg="del mod">
          <ac:chgData name="和夫 楠本" userId="0b57b813cb9bb724" providerId="LiveId" clId="{38C511E1-9808-415D-8BA8-5450504A5F21}" dt="2025-12-05T14:41:48.286" v="32092" actId="478"/>
          <ac:cxnSpMkLst>
            <pc:docMk/>
            <pc:sldMk cId="2449568390" sldId="307"/>
            <ac:cxnSpMk id="55" creationId="{54F0EC30-57B2-2B67-2509-E65E2F5B13AB}"/>
          </ac:cxnSpMkLst>
        </pc:cxnChg>
        <pc:cxnChg chg="del mod">
          <ac:chgData name="和夫 楠本" userId="0b57b813cb9bb724" providerId="LiveId" clId="{38C511E1-9808-415D-8BA8-5450504A5F21}" dt="2025-12-05T14:41:50.946" v="32093" actId="478"/>
          <ac:cxnSpMkLst>
            <pc:docMk/>
            <pc:sldMk cId="2449568390" sldId="307"/>
            <ac:cxnSpMk id="58" creationId="{7228DAFC-1C17-7153-E499-B55E4C2E32BD}"/>
          </ac:cxnSpMkLst>
        </pc:cxnChg>
        <pc:cxnChg chg="mod">
          <ac:chgData name="和夫 楠本" userId="0b57b813cb9bb724" providerId="LiveId" clId="{38C511E1-9808-415D-8BA8-5450504A5F21}" dt="2025-12-05T14:44:47.439" v="32123" actId="14100"/>
          <ac:cxnSpMkLst>
            <pc:docMk/>
            <pc:sldMk cId="2449568390" sldId="307"/>
            <ac:cxnSpMk id="61" creationId="{E8F9988B-767B-75F5-A25E-4AAD2AF2EC33}"/>
          </ac:cxnSpMkLst>
        </pc:cxnChg>
        <pc:cxnChg chg="mod">
          <ac:chgData name="和夫 楠本" userId="0b57b813cb9bb724" providerId="LiveId" clId="{38C511E1-9808-415D-8BA8-5450504A5F21}" dt="2025-12-05T14:44:18.667" v="32112" actId="14100"/>
          <ac:cxnSpMkLst>
            <pc:docMk/>
            <pc:sldMk cId="2449568390" sldId="307"/>
            <ac:cxnSpMk id="64" creationId="{2F670EE1-C7C1-9FC0-D073-6584B7BE17A0}"/>
          </ac:cxnSpMkLst>
        </pc:cxnChg>
      </pc:sldChg>
      <pc:sldChg chg="del">
        <pc:chgData name="和夫 楠本" userId="0b57b813cb9bb724" providerId="LiveId" clId="{38C511E1-9808-415D-8BA8-5450504A5F21}" dt="2025-12-05T14:09:47.906" v="31376" actId="47"/>
        <pc:sldMkLst>
          <pc:docMk/>
          <pc:sldMk cId="980373552" sldId="308"/>
        </pc:sldMkLst>
      </pc:sldChg>
      <pc:sldChg chg="addSp modSp add mod">
        <pc:chgData name="和夫 楠本" userId="0b57b813cb9bb724" providerId="LiveId" clId="{38C511E1-9808-415D-8BA8-5450504A5F21}" dt="2025-12-05T15:59:55.882" v="32442"/>
        <pc:sldMkLst>
          <pc:docMk/>
          <pc:sldMk cId="1132698910" sldId="308"/>
        </pc:sldMkLst>
        <pc:spChg chg="mod">
          <ac:chgData name="和夫 楠本" userId="0b57b813cb9bb724" providerId="LiveId" clId="{38C511E1-9808-415D-8BA8-5450504A5F21}" dt="2025-12-05T15:59:55.882" v="32442"/>
          <ac:spMkLst>
            <pc:docMk/>
            <pc:sldMk cId="1132698910" sldId="308"/>
            <ac:spMk id="2" creationId="{402C68E2-3FF5-4F90-7C58-99D292062B48}"/>
          </ac:spMkLst>
        </pc:spChg>
        <pc:spChg chg="add mod">
          <ac:chgData name="和夫 楠本" userId="0b57b813cb9bb724" providerId="LiveId" clId="{38C511E1-9808-415D-8BA8-5450504A5F21}" dt="2025-12-05T14:29:43.763" v="31981" actId="1076"/>
          <ac:spMkLst>
            <pc:docMk/>
            <pc:sldMk cId="1132698910" sldId="308"/>
            <ac:spMk id="3" creationId="{3F1FCD8F-87AD-F8A6-6E33-E98890728FA1}"/>
          </ac:spMkLst>
        </pc:spChg>
      </pc:sldChg>
      <pc:sldChg chg="add del">
        <pc:chgData name="和夫 楠本" userId="0b57b813cb9bb724" providerId="LiveId" clId="{38C511E1-9808-415D-8BA8-5450504A5F21}" dt="2025-12-05T14:52:50.948" v="32163" actId="47"/>
        <pc:sldMkLst>
          <pc:docMk/>
          <pc:sldMk cId="3022537315" sldId="309"/>
        </pc:sldMkLst>
      </pc:sldChg>
    </pc:docChg>
  </pc:docChgLst>
  <pc:docChgLst>
    <pc:chgData name="和夫 楠本" userId="0b57b813cb9bb724" providerId="LiveId" clId="{E64A9EC8-B52B-470A-BCC4-93B448050257}"/>
    <pc:docChg chg="undo custSel modSld">
      <pc:chgData name="和夫 楠本" userId="0b57b813cb9bb724" providerId="LiveId" clId="{E64A9EC8-B52B-470A-BCC4-93B448050257}" dt="2025-12-03T11:11:19.701" v="17" actId="20577"/>
      <pc:docMkLst>
        <pc:docMk/>
      </pc:docMkLst>
      <pc:sldChg chg="modSp mod">
        <pc:chgData name="和夫 楠本" userId="0b57b813cb9bb724" providerId="LiveId" clId="{E64A9EC8-B52B-470A-BCC4-93B448050257}" dt="2025-12-03T11:10:57.408" v="12" actId="6549"/>
        <pc:sldMkLst>
          <pc:docMk/>
          <pc:sldMk cId="4191575434" sldId="256"/>
        </pc:sldMkLst>
        <pc:spChg chg="mod">
          <ac:chgData name="和夫 楠本" userId="0b57b813cb9bb724" providerId="LiveId" clId="{E64A9EC8-B52B-470A-BCC4-93B448050257}" dt="2025-12-03T11:10:57.408" v="12" actId="6549"/>
          <ac:spMkLst>
            <pc:docMk/>
            <pc:sldMk cId="4191575434" sldId="256"/>
            <ac:spMk id="3" creationId="{8D4DD3F4-D4B1-DC9F-2762-3F2D5BDCEE1B}"/>
          </ac:spMkLst>
        </pc:spChg>
      </pc:sldChg>
      <pc:sldChg chg="modSp mod">
        <pc:chgData name="和夫 楠本" userId="0b57b813cb9bb724" providerId="LiveId" clId="{E64A9EC8-B52B-470A-BCC4-93B448050257}" dt="2025-12-03T11:11:19.701" v="17" actId="20577"/>
        <pc:sldMkLst>
          <pc:docMk/>
          <pc:sldMk cId="2528018923" sldId="263"/>
        </pc:sldMkLst>
        <pc:spChg chg="mod">
          <ac:chgData name="和夫 楠本" userId="0b57b813cb9bb724" providerId="LiveId" clId="{E64A9EC8-B52B-470A-BCC4-93B448050257}" dt="2025-12-03T11:11:19.701" v="17" actId="20577"/>
          <ac:spMkLst>
            <pc:docMk/>
            <pc:sldMk cId="2528018923" sldId="263"/>
            <ac:spMk id="14" creationId="{E8F353C5-F04A-5C3E-B510-0F486EE5E1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16B10-8C2E-A635-B70C-D3D1523B8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60DAA3-CC62-2761-5532-B664E574A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031572-CA38-C3EB-BA33-392C740F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87CF07-32D8-A18C-4E1C-8B946120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52DB61-B9BD-9FB0-53EE-00E72CB5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25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92DDB7-5F3B-5BC9-E1E2-981A9EE6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9F2FC0-F600-B339-286E-6E1F132BF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BC4428-20F0-9023-7F87-8C2967E5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968C62-D9BC-6D37-86FA-DF14F431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928568-09D4-6F15-8C12-7952F758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9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6A7191B-6856-FE8F-FDC8-A2D244744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907C54-5150-A8A1-1328-187DEBE44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778DD3-2F5B-700A-0897-2F97899B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0F5B0B-C1A4-2DA1-B4E2-CEEB3824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B29087-AE62-AFBB-E715-C005A434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8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2E9397-8A9D-60C5-7A21-C7190414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DD6B2E-255B-F5AE-DB99-B3FC516D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EAFC8E-0023-EC7C-74C5-04C554D6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5E5448-D5EF-2014-5145-90669EFA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649B21-2AF7-B6F6-91F9-301D59F2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31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DC3826-2C1D-1B99-432F-4C536892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E6C713-4C4E-9F88-5423-A25C7ABD3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67152C-914A-417D-FAFE-C6F7E5EE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B5B8F5-54B2-6500-96AF-A0085A83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5D9371-DA4B-0ABB-F68A-CA604952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80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0885B2-BA68-9918-1939-925C67AC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08BA8A-9192-0070-680A-963A6AC82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48F6E0-ED6B-6836-9A77-8230AED8A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A96F17-AEF3-B6A3-885B-CDDD0175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662455-64B6-72C4-69FF-978308B9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F1C7EE-1F2F-2072-7C48-A09F2E67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67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5A2DC-F0D9-BF29-3D95-2773A621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FC3DD1-B944-3123-F46C-43F6D1F97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495158-735E-DDB7-E88C-0D79DF89F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922EC00-FC68-5509-ED04-DF68089EB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FB3DAE4-1C19-BA4E-860F-CF3E1D589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2EDD50-5903-C4FD-FE08-F40A065A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D4509E7-5155-D1D1-3BF6-E57BC28F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069D50-87E8-1E9F-FD52-8AAFF03E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45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04962F-A7CF-6E95-10F4-14D048C9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B868A6-D68B-E9EE-78DA-5152A3A6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BBBCA4-7E4E-68E0-9467-9D0721EA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D093DA-07DC-DA36-0CCA-DC44CE79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13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923A35-FFF6-16C0-F27D-5B81D188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DB6A9C-B4A0-C6F8-81F2-9D32325C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195E7C-42D5-2E37-38D4-733917BE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0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3152D-3F1B-4494-217D-523B4973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F813BE-A3FF-2FD8-B1F4-A675EC5B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18E333-5145-A056-32A0-A5FA51218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8A7DB85-76AA-77C4-652F-8B6B6038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A80EB5-7868-1612-E776-A97A9D36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09950C-C4DB-3B89-4581-8415DE60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9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D6566-0552-7B1C-30D6-E44CAA30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42E5324-F911-C1D3-AA46-8BAB5C4D4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5A86BC7-2A14-E245-C099-D87617A66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F9B3F0-5752-23C8-39EC-87727E19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629C83-497C-A8A6-E048-F10BE24D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8D4F5E-197E-7257-84B5-BED1744A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54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1B6C25C-D8F1-83F8-F789-5E40B2CC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16640B-CB2A-E309-FC1B-79FA5831F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DDF7FB-A823-1A30-3A53-9E03C6782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D0905-63FB-424B-9935-02ADB1234110}" type="datetimeFigureOut">
              <a:rPr kumimoji="1" lang="ja-JP" altLang="en-US" smtClean="0"/>
              <a:t>2025/12/6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096C6-7770-E6DD-F7CB-A82E0F982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01A3F7-965C-2F78-EBBF-439149FF9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78DDE-1184-466E-9CEB-0F24A382EC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7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7.jpeg"/><Relationship Id="rId7" Type="http://schemas.openxmlformats.org/officeDocument/2006/relationships/image" Target="../media/image5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60.png"/><Relationship Id="rId7" Type="http://schemas.openxmlformats.org/officeDocument/2006/relationships/image" Target="../media/image5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jpeg"/><Relationship Id="rId7" Type="http://schemas.openxmlformats.org/officeDocument/2006/relationships/image" Target="../media/image9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89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11" Type="http://schemas.openxmlformats.org/officeDocument/2006/relationships/image" Target="../media/image102.png"/><Relationship Id="rId5" Type="http://schemas.openxmlformats.org/officeDocument/2006/relationships/image" Target="../media/image93.jpe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92.jpe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umap.openstreetmap.fr/ja/map/map_176409#13/34.4360/135.3580" TargetMode="External"/><Relationship Id="rId3" Type="http://schemas.openxmlformats.org/officeDocument/2006/relationships/hyperlink" Target="https://www.wakayama-u.ac.jp/kii-plus/news/2021100500045/" TargetMode="External"/><Relationship Id="rId7" Type="http://schemas.openxmlformats.org/officeDocument/2006/relationships/hyperlink" Target="http://blog.livedoor.jp/sensyu_od_gis/archives/4545791.html" TargetMode="External"/><Relationship Id="rId2" Type="http://schemas.openxmlformats.org/officeDocument/2006/relationships/hyperlink" Target="https://www.wakayama-u.ac.jp/kii-plus/kishiwada/region-cooperation/open-dat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a.localwiki.org/kwd/%E5%B2%B8%E5%92%8C%E7%94%B0%E3%81%AE%E7%81%BD%E5%AE%B3" TargetMode="External"/><Relationship Id="rId5" Type="http://schemas.openxmlformats.org/officeDocument/2006/relationships/hyperlink" Target="http://blog.livedoor.jp/sensyu_od_gis/" TargetMode="External"/><Relationship Id="rId4" Type="http://schemas.openxmlformats.org/officeDocument/2006/relationships/hyperlink" Target="https://www.wakayama-u.ac.jp/kii-plus/news/2021100800077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minamiosakasensyuwakayamatankenki.info/archives/2728" TargetMode="External"/><Relationship Id="rId3" Type="http://schemas.openxmlformats.org/officeDocument/2006/relationships/hyperlink" Target="http://blog.livedoor.jp/sensyu_od_gis/archives/16469311.html" TargetMode="External"/><Relationship Id="rId7" Type="http://schemas.openxmlformats.org/officeDocument/2006/relationships/hyperlink" Target="https://umap.openstreetmap.fr/ja/map/2024_1111811#14/34.5013/135.4203" TargetMode="External"/><Relationship Id="rId2" Type="http://schemas.openxmlformats.org/officeDocument/2006/relationships/hyperlink" Target="https://umap.openstreetmap.fr/ja/map/201821_245478#16/34.5029/135.421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namiosakasensyuwakayamatankenki.info/archives/2454" TargetMode="External"/><Relationship Id="rId5" Type="http://schemas.openxmlformats.org/officeDocument/2006/relationships/hyperlink" Target="https://minamiosakasensyuwakayamatankenki.info/archives/1984" TargetMode="External"/><Relationship Id="rId4" Type="http://schemas.openxmlformats.org/officeDocument/2006/relationships/hyperlink" Target="https://minamiosakasensyuwakayamatankenki.info/archives/71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夜空の星雲のcg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DB5A876-3ECC-3539-3280-A23BAF84B7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069" y="0"/>
            <a:ext cx="12338137" cy="9253603"/>
          </a:xfrm>
          <a:prstGeom prst="rect">
            <a:avLst/>
          </a:prstGeom>
        </p:spPr>
      </p:pic>
      <p:pic>
        <p:nvPicPr>
          <p:cNvPr id="9" name="図 8" descr="海に浮かぶ島&#10;&#10;AI 生成コンテンツは誤りを含む可能性があります。">
            <a:extLst>
              <a:ext uri="{FF2B5EF4-FFF2-40B4-BE49-F238E27FC236}">
                <a16:creationId xmlns:a16="http://schemas.microsoft.com/office/drawing/2014/main" id="{DA198C8E-0B67-52AE-069B-4FE9D05B0C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085" y="492953"/>
            <a:ext cx="2062453" cy="1547739"/>
          </a:xfrm>
          <a:prstGeom prst="rect">
            <a:avLst/>
          </a:prstGeom>
        </p:spPr>
      </p:pic>
      <p:pic>
        <p:nvPicPr>
          <p:cNvPr id="11" name="図 10" descr="雪, 覆い, 乗る, 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AF80F5F-719E-6177-A8D2-BF9886C849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638" y="4370798"/>
            <a:ext cx="1832248" cy="1374186"/>
          </a:xfrm>
          <a:prstGeom prst="rect">
            <a:avLst/>
          </a:prstGeom>
        </p:spPr>
      </p:pic>
      <p:pic>
        <p:nvPicPr>
          <p:cNvPr id="7" name="図 6" descr="建物, 座る, 大きい, 礼拝堂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6ACF3FE-2B73-91EB-EDFD-8584594A04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81" y="708076"/>
            <a:ext cx="2105363" cy="15782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5B3377-D533-FF30-E82D-783251038B29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D3544DD-91C1-CD9E-BC07-4DCCBC36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1754" y="709693"/>
            <a:ext cx="1687761" cy="12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98A9E93-F772-C511-F671-96A0E736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370" y="709693"/>
            <a:ext cx="1380394" cy="10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屋外, 工場, 草, キリ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DF438CE-FCEE-E60B-7922-2103783C32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81" y="4709786"/>
            <a:ext cx="2004731" cy="1127661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8D4DD3F4-D4B1-DC9F-2762-3F2D5BDCE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886" y="5917218"/>
            <a:ext cx="10668000" cy="853610"/>
          </a:xfrm>
        </p:spPr>
        <p:txBody>
          <a:bodyPr>
            <a:normAutofit lnSpcReduction="10000"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CC-BY 4.0</a:t>
            </a:r>
            <a:r>
              <a:rPr lang="ja-JP" altLang="en-US" dirty="0">
                <a:solidFill>
                  <a:schemeClr val="bg1"/>
                </a:solidFill>
              </a:rPr>
              <a:t>　泉州らへんでオープンデータと</a:t>
            </a:r>
            <a:r>
              <a:rPr lang="en-US" altLang="ja-JP" dirty="0">
                <a:solidFill>
                  <a:schemeClr val="bg1"/>
                </a:solidFill>
              </a:rPr>
              <a:t>GIS</a:t>
            </a:r>
            <a:r>
              <a:rPr lang="ja-JP" altLang="en-US" dirty="0">
                <a:solidFill>
                  <a:schemeClr val="bg1"/>
                </a:solidFill>
              </a:rPr>
              <a:t>を楽しむ会　</a:t>
            </a:r>
            <a:r>
              <a:rPr kumimoji="1" lang="ja-JP" altLang="en-US" dirty="0">
                <a:solidFill>
                  <a:schemeClr val="bg1"/>
                </a:solidFill>
              </a:rPr>
              <a:t>楠本　和夫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こどもの写真</a:t>
            </a:r>
            <a:r>
              <a:rPr lang="ja-JP" altLang="en-US" dirty="0">
                <a:solidFill>
                  <a:schemeClr val="bg1"/>
                </a:solidFill>
              </a:rPr>
              <a:t>は</a:t>
            </a:r>
            <a:r>
              <a:rPr kumimoji="1" lang="ja-JP" altLang="en-US" dirty="0">
                <a:solidFill>
                  <a:schemeClr val="bg1"/>
                </a:solidFill>
              </a:rPr>
              <a:t>二次利用不可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EFD323E-805E-C53C-61F5-E0C95B1B7562}"/>
              </a:ext>
            </a:extLst>
          </p:cNvPr>
          <p:cNvSpPr txBox="1">
            <a:spLocks/>
          </p:cNvSpPr>
          <p:nvPr/>
        </p:nvSpPr>
        <p:spPr>
          <a:xfrm>
            <a:off x="1906874" y="1773912"/>
            <a:ext cx="10285126" cy="19100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lang="en-US" altLang="ja-JP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lang="en-US" altLang="ja-JP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lang="en-US" altLang="ja-JP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lang="en-US" altLang="ja-JP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</a:p>
          <a:p>
            <a:r>
              <a:rPr lang="ja-JP" altLang="en-US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lang="en-US" altLang="ja-JP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4F091F-21A4-096C-0554-EDEBF22F59C8}"/>
              </a:ext>
            </a:extLst>
          </p:cNvPr>
          <p:cNvSpPr txBox="1"/>
          <p:nvPr/>
        </p:nvSpPr>
        <p:spPr>
          <a:xfrm>
            <a:off x="2434362" y="3948359"/>
            <a:ext cx="7643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36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3600" b="1" dirty="0">
                <a:ln w="3175">
                  <a:noFill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endParaRPr lang="en-US" altLang="ja-JP" sz="3600" b="1" dirty="0">
              <a:ln w="3175">
                <a:noFill/>
              </a:ln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36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36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36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36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36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</a:t>
            </a:r>
            <a:endParaRPr lang="en-US" altLang="ja-JP" sz="3600" b="1" dirty="0">
              <a:ln w="3175">
                <a:noFill/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活動が重なって生まれたこと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E40402-E05E-1C16-3A94-2E4B493157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552" y="2500887"/>
            <a:ext cx="1329043" cy="132294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87903B-3BE6-3C5D-A571-53BC3F243F98}"/>
              </a:ext>
            </a:extLst>
          </p:cNvPr>
          <p:cNvSpPr txBox="1"/>
          <p:nvPr/>
        </p:nvSpPr>
        <p:spPr>
          <a:xfrm>
            <a:off x="539985" y="3831083"/>
            <a:ext cx="220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パワポ資料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公開してます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7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277A8-9D1B-54ED-B7AC-4023F73B3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8D9D345-3276-6534-3E41-5F7245A4F06A}"/>
              </a:ext>
            </a:extLst>
          </p:cNvPr>
          <p:cNvSpPr/>
          <p:nvPr/>
        </p:nvSpPr>
        <p:spPr>
          <a:xfrm>
            <a:off x="314230" y="2217907"/>
            <a:ext cx="5887459" cy="7286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F79FC83-319A-39EA-0EE1-D93CD59B52A1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58BFB4-C6AC-DC3B-FE4A-419E6BAEBEE6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083C47-9909-C4C5-1785-8B363D206E0D}"/>
              </a:ext>
            </a:extLst>
          </p:cNvPr>
          <p:cNvSpPr txBox="1"/>
          <p:nvPr/>
        </p:nvSpPr>
        <p:spPr>
          <a:xfrm>
            <a:off x="250770" y="2294657"/>
            <a:ext cx="1095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台風での通行止めマップ</a:t>
            </a:r>
            <a:endParaRPr lang="en-US" altLang="ja-JP" sz="3600" b="1" dirty="0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C6CBBF61-889C-01EB-534B-E21EFE7908EC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7D6E23-C1A0-E1DE-8B00-8A6289566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DE72B7-231F-50FF-ADD6-DE251BD50759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pic>
        <p:nvPicPr>
          <p:cNvPr id="12" name="図 11" descr="森の中の山の景色&#10;&#10;AI 生成コンテンツは誤りを含む可能性があります。">
            <a:extLst>
              <a:ext uri="{FF2B5EF4-FFF2-40B4-BE49-F238E27FC236}">
                <a16:creationId xmlns:a16="http://schemas.microsoft.com/office/drawing/2014/main" id="{150AF9A2-5851-EA14-1A6F-F3FC2A686B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567" y="2249073"/>
            <a:ext cx="5149795" cy="3862347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2D3A217-0703-84B7-F132-C1BD9B1DE16A}"/>
              </a:ext>
            </a:extLst>
          </p:cNvPr>
          <p:cNvGrpSpPr/>
          <p:nvPr/>
        </p:nvGrpSpPr>
        <p:grpSpPr>
          <a:xfrm>
            <a:off x="563671" y="3339882"/>
            <a:ext cx="5638018" cy="2637243"/>
            <a:chOff x="2160502" y="4941566"/>
            <a:chExt cx="4717378" cy="809345"/>
          </a:xfrm>
        </p:grpSpPr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CA3CDF2F-A6A1-7665-D7B5-7B3E3BF431FC}"/>
                </a:ext>
              </a:extLst>
            </p:cNvPr>
            <p:cNvSpPr/>
            <p:nvPr/>
          </p:nvSpPr>
          <p:spPr>
            <a:xfrm>
              <a:off x="2160502" y="4941566"/>
              <a:ext cx="4717378" cy="78855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1B0459B1-11D6-8BF7-11FA-FAEB4594CB2C}"/>
                </a:ext>
              </a:extLst>
            </p:cNvPr>
            <p:cNvSpPr txBox="1"/>
            <p:nvPr/>
          </p:nvSpPr>
          <p:spPr>
            <a:xfrm>
              <a:off x="2360404" y="4948054"/>
              <a:ext cx="4517476" cy="802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/>
                <a:t>ボランティアに行かれた方から</a:t>
              </a:r>
              <a:endParaRPr lang="en-US" altLang="ja-JP" sz="2000" b="1" dirty="0"/>
            </a:p>
            <a:p>
              <a:r>
                <a:rPr lang="ja-JP" altLang="en-US" sz="3600" b="1" dirty="0">
                  <a:solidFill>
                    <a:schemeClr val="accent2">
                      <a:lumMod val="75000"/>
                    </a:schemeClr>
                  </a:solidFill>
                </a:rPr>
                <a:t>現地に行こうにも、</a:t>
              </a:r>
              <a:endParaRPr lang="en-US" altLang="ja-JP" sz="36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ja-JP" altLang="en-US" sz="3600" b="1" dirty="0">
                  <a:solidFill>
                    <a:schemeClr val="accent2">
                      <a:lumMod val="75000"/>
                    </a:schemeClr>
                  </a:solidFill>
                </a:rPr>
                <a:t>通行止めで</a:t>
              </a:r>
              <a:r>
                <a:rPr lang="ja-JP" altLang="en-US" sz="3600" b="1" dirty="0">
                  <a:solidFill>
                    <a:srgbClr val="0070C0"/>
                  </a:solidFill>
                </a:rPr>
                <a:t>何度も迂回</a:t>
              </a:r>
              <a:r>
                <a:rPr lang="ja-JP" altLang="en-US" sz="3600" b="1" dirty="0"/>
                <a:t>。</a:t>
              </a:r>
              <a:endParaRPr lang="en-US" altLang="ja-JP" sz="3600" b="1" dirty="0"/>
            </a:p>
            <a:p>
              <a:r>
                <a:rPr lang="ja-JP" altLang="en-US" sz="3600" b="1" dirty="0"/>
                <a:t>先に通行止めの場所が</a:t>
              </a:r>
              <a:endParaRPr lang="en-US" altLang="ja-JP" sz="3600" b="1" dirty="0"/>
            </a:p>
            <a:p>
              <a:r>
                <a:rPr lang="ja-JP" altLang="en-US" sz="3600" b="1" dirty="0"/>
                <a:t>分かったら良かった</a:t>
              </a:r>
              <a:r>
                <a:rPr lang="ja-JP" altLang="en-US" sz="2000" b="1" dirty="0"/>
                <a:t>と聞く</a:t>
              </a:r>
              <a:endParaRPr kumimoji="1" lang="en-US" altLang="ja-JP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1443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83930-71FA-FDDC-BB51-AC96575A6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4C3CE36-A781-C48C-997C-6CF51E787557}"/>
              </a:ext>
            </a:extLst>
          </p:cNvPr>
          <p:cNvSpPr/>
          <p:nvPr/>
        </p:nvSpPr>
        <p:spPr>
          <a:xfrm>
            <a:off x="314230" y="2217907"/>
            <a:ext cx="5887459" cy="7286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D0A16A3-0E55-2190-D821-4BC8522CA6F3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1349F2-8C49-17A6-A89D-A3E023B3F0C2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725F97-3C19-583D-46B5-3A8CB5A1D0D3}"/>
              </a:ext>
            </a:extLst>
          </p:cNvPr>
          <p:cNvSpPr txBox="1"/>
          <p:nvPr/>
        </p:nvSpPr>
        <p:spPr>
          <a:xfrm>
            <a:off x="250770" y="2294657"/>
            <a:ext cx="1095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台風での通行止めマップ</a:t>
            </a:r>
            <a:endParaRPr lang="en-US" altLang="ja-JP" sz="3600" b="1" dirty="0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1112B46F-45CD-3D40-C3F6-E5863B78B9AF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9677273-D763-49A1-CE4C-940B2EFCB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F2D945-99A5-A841-6331-610B96D729D6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pic>
        <p:nvPicPr>
          <p:cNvPr id="12" name="図 11" descr="森の中の山の景色&#10;&#10;AI 生成コンテンツは誤りを含む可能性があります。">
            <a:extLst>
              <a:ext uri="{FF2B5EF4-FFF2-40B4-BE49-F238E27FC236}">
                <a16:creationId xmlns:a16="http://schemas.microsoft.com/office/drawing/2014/main" id="{5D5AE192-6CD2-A828-FF45-22FAA1D45D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567" y="2249073"/>
            <a:ext cx="5149795" cy="3862347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31D9021-76EE-4D8D-6635-3A31481C4AC7}"/>
              </a:ext>
            </a:extLst>
          </p:cNvPr>
          <p:cNvSpPr/>
          <p:nvPr/>
        </p:nvSpPr>
        <p:spPr>
          <a:xfrm>
            <a:off x="1429158" y="3292667"/>
            <a:ext cx="3657601" cy="2519531"/>
          </a:xfrm>
          <a:prstGeom prst="roundRect">
            <a:avLst/>
          </a:prstGeom>
          <a:solidFill>
            <a:srgbClr val="EC9E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tx1"/>
                </a:solidFill>
              </a:rPr>
              <a:t>なら、</a:t>
            </a:r>
            <a:endParaRPr kumimoji="1"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調べに行こう</a:t>
            </a:r>
          </a:p>
        </p:txBody>
      </p:sp>
    </p:spTree>
    <p:extLst>
      <p:ext uri="{BB962C8B-B14F-4D97-AF65-F5344CB8AC3E}">
        <p14:creationId xmlns:p14="http://schemas.microsoft.com/office/powerpoint/2010/main" val="252296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1C52-426F-4EBE-E3F5-33474FEBD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97DD904-90AA-05EB-98D5-CA3FC248FB1C}"/>
              </a:ext>
            </a:extLst>
          </p:cNvPr>
          <p:cNvGrpSpPr/>
          <p:nvPr/>
        </p:nvGrpSpPr>
        <p:grpSpPr>
          <a:xfrm>
            <a:off x="6463184" y="2102197"/>
            <a:ext cx="5674904" cy="4209138"/>
            <a:chOff x="563671" y="3484002"/>
            <a:chExt cx="5282423" cy="1314006"/>
          </a:xfrm>
        </p:grpSpPr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AD12E4BF-4434-F9E1-3D8D-DEA9FE03AE53}"/>
                </a:ext>
              </a:extLst>
            </p:cNvPr>
            <p:cNvSpPr/>
            <p:nvPr/>
          </p:nvSpPr>
          <p:spPr>
            <a:xfrm>
              <a:off x="563671" y="3484002"/>
              <a:ext cx="5039013" cy="131280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28E9D07-9620-50A4-8644-017D52FD0DD7}"/>
                </a:ext>
              </a:extLst>
            </p:cNvPr>
            <p:cNvSpPr txBox="1"/>
            <p:nvPr/>
          </p:nvSpPr>
          <p:spPr>
            <a:xfrm>
              <a:off x="807081" y="3520124"/>
              <a:ext cx="5039013" cy="127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現地調査し</a:t>
              </a:r>
              <a:endParaRPr kumimoji="1" lang="en-US" altLang="ja-JP" sz="2000" b="1" dirty="0"/>
            </a:p>
            <a:p>
              <a:r>
                <a:rPr lang="ja-JP" altLang="en-US" sz="2000" b="1" dirty="0"/>
                <a:t>通行止めマップを</a:t>
              </a:r>
              <a:r>
                <a:rPr kumimoji="1" lang="ja-JP" altLang="en-US" sz="2000" b="1" dirty="0"/>
                <a:t>、</a:t>
              </a:r>
              <a:endParaRPr kumimoji="1" lang="en-US" altLang="ja-JP" sz="2000" b="1" dirty="0"/>
            </a:p>
            <a:p>
              <a:r>
                <a:rPr lang="en-US" altLang="ja-JP" sz="2000" b="1" dirty="0"/>
                <a:t>CC-BY</a:t>
              </a:r>
              <a:r>
                <a:rPr lang="ja-JP" altLang="en-US" sz="2000" b="1" dirty="0"/>
                <a:t>で</a:t>
              </a:r>
              <a:endParaRPr kumimoji="1" lang="en-US" altLang="ja-JP" sz="2000" b="1" dirty="0"/>
            </a:p>
            <a:p>
              <a:r>
                <a:rPr lang="ja-JP" altLang="en-US" sz="2000" b="1" dirty="0"/>
                <a:t>紙地図と</a:t>
              </a:r>
              <a:r>
                <a:rPr lang="en-US" altLang="ja-JP" sz="2000" b="1" dirty="0"/>
                <a:t>uMap</a:t>
              </a:r>
            </a:p>
            <a:p>
              <a:r>
                <a:rPr kumimoji="1" lang="en-US" altLang="ja-JP" sz="2000" b="1" dirty="0" err="1"/>
                <a:t>Localwiki</a:t>
              </a:r>
              <a:r>
                <a:rPr lang="ja-JP" altLang="en-US" sz="2000" b="1" dirty="0"/>
                <a:t>を</a:t>
              </a:r>
              <a:r>
                <a:rPr kumimoji="1" lang="ja-JP" altLang="en-US" sz="2000" b="1" dirty="0"/>
                <a:t>作成</a:t>
              </a:r>
              <a:endParaRPr kumimoji="1" lang="en-US" altLang="ja-JP" sz="2000" b="1" dirty="0"/>
            </a:p>
            <a:p>
              <a:r>
                <a:rPr lang="ja-JP" altLang="en-US" sz="2000" b="1" dirty="0"/>
                <a:t>紙地図を持ち込み</a:t>
              </a:r>
              <a:endParaRPr kumimoji="1" lang="en-US" altLang="ja-JP" sz="2000" b="1" dirty="0"/>
            </a:p>
            <a:p>
              <a:endParaRPr lang="en-US" altLang="ja-JP" sz="2000" b="1" dirty="0"/>
            </a:p>
            <a:p>
              <a:endParaRPr kumimoji="1" lang="en-US" altLang="ja-JP" sz="2000" b="1" dirty="0"/>
            </a:p>
            <a:p>
              <a:endParaRPr lang="en-US" altLang="ja-JP" sz="2000" b="1" dirty="0"/>
            </a:p>
            <a:p>
              <a:endParaRPr kumimoji="1" lang="en-US" altLang="ja-JP" sz="2000" b="1" dirty="0"/>
            </a:p>
            <a:p>
              <a:endParaRPr lang="en-US" altLang="ja-JP" sz="2000" b="1" dirty="0"/>
            </a:p>
            <a:p>
              <a:endParaRPr kumimoji="1" lang="en-US" altLang="ja-JP" sz="2000" b="1" dirty="0"/>
            </a:p>
            <a:p>
              <a:r>
                <a:rPr lang="ja-JP" altLang="en-US" sz="2000" b="1" dirty="0"/>
                <a:t>ライブドアブログ</a:t>
              </a:r>
              <a:endParaRPr kumimoji="1" lang="en-US" altLang="ja-JP" sz="2000" b="1" dirty="0"/>
            </a:p>
          </p:txBody>
        </p:sp>
      </p:grp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B932B57-5B66-F63F-4988-F3BBC91DA258}"/>
              </a:ext>
            </a:extLst>
          </p:cNvPr>
          <p:cNvSpPr/>
          <p:nvPr/>
        </p:nvSpPr>
        <p:spPr>
          <a:xfrm>
            <a:off x="314230" y="2217907"/>
            <a:ext cx="5887459" cy="7286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484B1E1-A110-CAC8-C964-35506B065AFE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B778B0-F05E-0BF7-8DD1-D2F08E566F0D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9D920C-25FD-0102-FA3E-A90D4CB19F27}"/>
              </a:ext>
            </a:extLst>
          </p:cNvPr>
          <p:cNvSpPr txBox="1"/>
          <p:nvPr/>
        </p:nvSpPr>
        <p:spPr>
          <a:xfrm>
            <a:off x="250770" y="2294657"/>
            <a:ext cx="1095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台風での通行止めマップ</a:t>
            </a:r>
            <a:endParaRPr lang="en-US" altLang="ja-JP" sz="3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5BE100-85C5-9808-8BC0-70A373D6E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7502" y="2385001"/>
            <a:ext cx="2520827" cy="36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F0B5463-4E9C-BB89-0AAE-03637BC0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427" y="3133446"/>
            <a:ext cx="2399941" cy="134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id="{41EBE253-EF5F-B7B7-2F5F-FD7E619B4315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pic>
        <p:nvPicPr>
          <p:cNvPr id="3" name="図 2" descr="屋外, 道路, 草, トラック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7E10298-E3D5-BBA6-CBAC-135C6CD014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25" y="4625892"/>
            <a:ext cx="1939888" cy="1488336"/>
          </a:xfrm>
          <a:prstGeom prst="rect">
            <a:avLst/>
          </a:prstGeom>
        </p:spPr>
      </p:pic>
      <p:pic>
        <p:nvPicPr>
          <p:cNvPr id="9" name="図 8" descr="複数の交通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B7387B58-19CE-ACE1-8B2A-8E559AD2C7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40715" y="4766063"/>
            <a:ext cx="1581249" cy="1185937"/>
          </a:xfrm>
          <a:prstGeom prst="rect">
            <a:avLst/>
          </a:prstGeom>
        </p:spPr>
      </p:pic>
      <p:pic>
        <p:nvPicPr>
          <p:cNvPr id="13" name="図 12" descr="壁に貼られたポス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85059AA4-ACFE-A18A-2813-68B7B19DD3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1772" y="3325015"/>
            <a:ext cx="1532552" cy="1149415"/>
          </a:xfrm>
          <a:prstGeom prst="rect">
            <a:avLst/>
          </a:prstGeom>
        </p:spPr>
      </p:pic>
      <p:pic>
        <p:nvPicPr>
          <p:cNvPr id="15" name="図 14" descr="屋外, 草, 座る, ストリー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21C3522-2CA6-D7FE-7F3F-3D12EE918A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25" y="3068700"/>
            <a:ext cx="1913432" cy="1435075"/>
          </a:xfrm>
          <a:prstGeom prst="rect">
            <a:avLst/>
          </a:prstGeom>
        </p:spPr>
      </p:pic>
      <p:pic>
        <p:nvPicPr>
          <p:cNvPr id="17" name="図 16" descr="家の前の交差点&#10;&#10;AI 生成コンテンツは誤りを含む可能性があります。">
            <a:extLst>
              <a:ext uri="{FF2B5EF4-FFF2-40B4-BE49-F238E27FC236}">
                <a16:creationId xmlns:a16="http://schemas.microsoft.com/office/drawing/2014/main" id="{B91CC241-7002-EDD5-DABF-D4F785D1BC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608" y="4712829"/>
            <a:ext cx="1939888" cy="1454917"/>
          </a:xfrm>
          <a:prstGeom prst="rect">
            <a:avLst/>
          </a:prstGeom>
        </p:spPr>
      </p:pic>
      <p:pic>
        <p:nvPicPr>
          <p:cNvPr id="21" name="図 20" descr="森の中の山の景色&#10;&#10;AI 生成コンテンツは誤りを含む可能性があります。">
            <a:extLst>
              <a:ext uri="{FF2B5EF4-FFF2-40B4-BE49-F238E27FC236}">
                <a16:creationId xmlns:a16="http://schemas.microsoft.com/office/drawing/2014/main" id="{7EC03511-A93D-CB2C-2CBF-547AC8D65B4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814" y="998760"/>
            <a:ext cx="1154613" cy="8659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E0EB4B8-2FD9-05D8-3F91-43B1E30F5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8136FF-7355-8B1D-5B67-BE12172610FE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290E17B-003C-3303-76D2-106E013C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690" y="4204849"/>
            <a:ext cx="1454765" cy="14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4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799AA-23D9-D91D-70DF-6CF9A69EE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479EE17-1EF7-89B7-D4C2-EEA00904834E}"/>
              </a:ext>
            </a:extLst>
          </p:cNvPr>
          <p:cNvSpPr/>
          <p:nvPr/>
        </p:nvSpPr>
        <p:spPr>
          <a:xfrm>
            <a:off x="140700" y="3281820"/>
            <a:ext cx="5571168" cy="20129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419C09E-32ED-5CBA-F5F3-A4A50CCCE799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0A6167-E2FC-BE05-F33B-18F820C2C603}"/>
              </a:ext>
            </a:extLst>
          </p:cNvPr>
          <p:cNvSpPr txBox="1"/>
          <p:nvPr/>
        </p:nvSpPr>
        <p:spPr>
          <a:xfrm>
            <a:off x="1" y="2046887"/>
            <a:ext cx="685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</a:rPr>
              <a:t>　</a:t>
            </a:r>
            <a:r>
              <a:rPr lang="ja-JP" altLang="en-US" sz="3600" b="1" dirty="0"/>
              <a:t>泉大津市立条南小学校区</a:t>
            </a:r>
            <a:endParaRPr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en-US" altLang="ja-JP" sz="3600" b="1" dirty="0"/>
              <a:t>2018</a:t>
            </a:r>
            <a:r>
              <a:rPr lang="ja-JP" altLang="en-US" sz="3600" b="1" dirty="0"/>
              <a:t>年台風２１号災害マップ</a:t>
            </a:r>
            <a:endParaRPr lang="en-US" altLang="ja-JP" sz="3600" b="1" dirty="0"/>
          </a:p>
          <a:p>
            <a:r>
              <a:rPr kumimoji="1" lang="ja-JP" altLang="en-US" sz="2000" b="1" dirty="0"/>
              <a:t>　　</a:t>
            </a:r>
            <a:endParaRPr kumimoji="1" lang="en-US" altLang="ja-JP" sz="2000" b="1" dirty="0"/>
          </a:p>
          <a:p>
            <a:r>
              <a:rPr lang="ja-JP" altLang="en-US" sz="2000" b="1" dirty="0"/>
              <a:t>　　</a:t>
            </a:r>
            <a:r>
              <a:rPr kumimoji="1" lang="ja-JP" altLang="en-US" sz="3600" b="1" dirty="0"/>
              <a:t>台風で、校区内が被災</a:t>
            </a:r>
            <a:endParaRPr kumimoji="1" lang="en-US" altLang="ja-JP" sz="3600" b="1" dirty="0"/>
          </a:p>
          <a:p>
            <a:r>
              <a:rPr lang="ja-JP" altLang="en-US" sz="2000" b="1" dirty="0"/>
              <a:t>　　</a:t>
            </a:r>
            <a:r>
              <a:rPr lang="ja-JP" altLang="en-US" sz="3600" b="1" dirty="0"/>
              <a:t>通学路のあちこちで、</a:t>
            </a:r>
            <a:endParaRPr lang="en-US" altLang="ja-JP" sz="3600" b="1" dirty="0"/>
          </a:p>
          <a:p>
            <a:r>
              <a:rPr lang="ja-JP" altLang="en-US" sz="2000" b="1" dirty="0"/>
              <a:t>　　</a:t>
            </a:r>
            <a:r>
              <a:rPr lang="ja-JP" altLang="en-US" sz="3600" b="1" dirty="0"/>
              <a:t>家屋が損壊、停電発生</a:t>
            </a:r>
            <a:endParaRPr kumimoji="1" lang="en-US" altLang="ja-JP" sz="3600" b="1" dirty="0"/>
          </a:p>
          <a:p>
            <a:endParaRPr kumimoji="1" lang="en-US" altLang="ja-JP" sz="2000" b="1" dirty="0"/>
          </a:p>
          <a:p>
            <a:r>
              <a:rPr lang="ja-JP" altLang="en-US" sz="2000" b="1" dirty="0"/>
              <a:t>　　　</a:t>
            </a:r>
            <a:endParaRPr lang="en-US" altLang="ja-JP" sz="2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4B2786-ADDD-03E4-6F52-8E60AC9B9F9A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790CE56-7ED9-E3B6-FD5B-FF5E6BC0EC24}"/>
              </a:ext>
            </a:extLst>
          </p:cNvPr>
          <p:cNvSpPr txBox="1">
            <a:spLocks/>
          </p:cNvSpPr>
          <p:nvPr/>
        </p:nvSpPr>
        <p:spPr>
          <a:xfrm>
            <a:off x="910224" y="6469628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D661302-3991-94E5-C96F-03A0D8F0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3F0026-E235-F6D4-0B6C-8F12C4C78800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pic>
        <p:nvPicPr>
          <p:cNvPr id="8" name="図 7" descr="屋外, 工場, 木, 泥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1B5D4D0-DAD9-70BB-A18F-2598C4C82F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432" y="3281820"/>
            <a:ext cx="5472327" cy="307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9C518-4182-8AA4-3470-CEA6CB34F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2B76D32-68B8-018A-68A6-4B2D40DE8FD0}"/>
              </a:ext>
            </a:extLst>
          </p:cNvPr>
          <p:cNvSpPr/>
          <p:nvPr/>
        </p:nvSpPr>
        <p:spPr>
          <a:xfrm>
            <a:off x="910224" y="3567478"/>
            <a:ext cx="4488494" cy="2066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34A1244-D905-B3CF-3FEC-03616F5F9399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1EE66F-7A8D-EB95-11E4-8AAD7F9E20F9}"/>
              </a:ext>
            </a:extLst>
          </p:cNvPr>
          <p:cNvSpPr txBox="1"/>
          <p:nvPr/>
        </p:nvSpPr>
        <p:spPr>
          <a:xfrm>
            <a:off x="1" y="2046887"/>
            <a:ext cx="722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</a:rPr>
              <a:t>　</a:t>
            </a:r>
            <a:r>
              <a:rPr lang="ja-JP" altLang="en-US" sz="3600" b="1" dirty="0"/>
              <a:t>泉大津市立条南小学校区</a:t>
            </a:r>
            <a:endParaRPr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en-US" altLang="ja-JP" sz="3600" b="1" dirty="0"/>
              <a:t>2018</a:t>
            </a:r>
            <a:r>
              <a:rPr lang="ja-JP" altLang="en-US" sz="3600" b="1" dirty="0"/>
              <a:t>年台風２１号災害マップ</a:t>
            </a:r>
            <a:endParaRPr lang="en-US" altLang="ja-JP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ADDB29-FA81-4671-2D05-31766B66D976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91BE094-76AD-1455-659E-5A3C49309399}"/>
              </a:ext>
            </a:extLst>
          </p:cNvPr>
          <p:cNvSpPr txBox="1">
            <a:spLocks/>
          </p:cNvSpPr>
          <p:nvPr/>
        </p:nvSpPr>
        <p:spPr>
          <a:xfrm>
            <a:off x="910224" y="6469628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38FEEA7-58E6-1387-60EA-3948DF468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80E41E-B66C-D790-36D2-913D14A0A476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D0316A-81E1-7D5C-F13A-275E0B933524}"/>
              </a:ext>
            </a:extLst>
          </p:cNvPr>
          <p:cNvSpPr txBox="1"/>
          <p:nvPr/>
        </p:nvSpPr>
        <p:spPr>
          <a:xfrm>
            <a:off x="1492687" y="3584805"/>
            <a:ext cx="39060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PTA</a:t>
            </a:r>
            <a:r>
              <a:rPr lang="ja-JP" altLang="en-US" sz="2000" b="1" dirty="0"/>
              <a:t>役員会で、</a:t>
            </a:r>
            <a:endParaRPr lang="en-US" altLang="ja-JP" sz="2000" b="1" dirty="0"/>
          </a:p>
          <a:p>
            <a:r>
              <a:rPr lang="ja-JP" altLang="en-US" sz="3600" b="1" dirty="0">
                <a:solidFill>
                  <a:srgbClr val="FF0000"/>
                </a:solidFill>
              </a:rPr>
              <a:t>通学時間に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危険個所に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立つことを決定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endParaRPr lang="en-US" altLang="ja-JP" sz="2000" b="1" dirty="0"/>
          </a:p>
        </p:txBody>
      </p:sp>
      <p:pic>
        <p:nvPicPr>
          <p:cNvPr id="2" name="図 1" descr="森の中の道&#10;&#10;AI 生成コンテンツは誤りを含む可能性があります。">
            <a:extLst>
              <a:ext uri="{FF2B5EF4-FFF2-40B4-BE49-F238E27FC236}">
                <a16:creationId xmlns:a16="http://schemas.microsoft.com/office/drawing/2014/main" id="{EDE5BA7B-E978-0FE8-5F60-58B292076D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204" y="3247216"/>
            <a:ext cx="5614019" cy="31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8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01962-4FC2-7132-0208-B2FA561B2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F89D6E1-BCDE-CC19-B3DD-2205FBBCA825}"/>
              </a:ext>
            </a:extLst>
          </p:cNvPr>
          <p:cNvSpPr/>
          <p:nvPr/>
        </p:nvSpPr>
        <p:spPr>
          <a:xfrm>
            <a:off x="910223" y="3567478"/>
            <a:ext cx="4864275" cy="2066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E5A66C6-029F-CDC1-8442-B6CD3CA81434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7D77B4-BDCC-407B-EEFF-F9E49CEEB9B4}"/>
              </a:ext>
            </a:extLst>
          </p:cNvPr>
          <p:cNvSpPr txBox="1"/>
          <p:nvPr/>
        </p:nvSpPr>
        <p:spPr>
          <a:xfrm>
            <a:off x="1" y="2046887"/>
            <a:ext cx="722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</a:rPr>
              <a:t>　</a:t>
            </a:r>
            <a:r>
              <a:rPr lang="ja-JP" altLang="en-US" sz="3600" b="1" dirty="0"/>
              <a:t>泉大津市立条南小学校区</a:t>
            </a:r>
            <a:endParaRPr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en-US" altLang="ja-JP" sz="3600" b="1" dirty="0"/>
              <a:t>2018</a:t>
            </a:r>
            <a:r>
              <a:rPr lang="ja-JP" altLang="en-US" sz="3600" b="1" dirty="0"/>
              <a:t>年台風２１号災害マップ</a:t>
            </a:r>
            <a:endParaRPr lang="en-US" altLang="ja-JP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E532FE-7CD3-4AFD-3D0D-DA7678E27916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B70E68-EED2-3A64-B406-E7A9ECA96AE5}"/>
              </a:ext>
            </a:extLst>
          </p:cNvPr>
          <p:cNvSpPr txBox="1">
            <a:spLocks/>
          </p:cNvSpPr>
          <p:nvPr/>
        </p:nvSpPr>
        <p:spPr>
          <a:xfrm>
            <a:off x="910224" y="6469628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4F734DD-B231-CA06-32F8-D43E5ACC8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08D0BC2-8493-96D1-F2E1-8FAF344E275E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026261-D906-240E-443E-A6624603AB70}"/>
              </a:ext>
            </a:extLst>
          </p:cNvPr>
          <p:cNvSpPr txBox="1"/>
          <p:nvPr/>
        </p:nvSpPr>
        <p:spPr>
          <a:xfrm>
            <a:off x="1328804" y="3682346"/>
            <a:ext cx="4131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危険個所と、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立つ場所の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情報共有したいな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endParaRPr lang="en-US" altLang="ja-JP" sz="20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8EED3E3-11B7-DEC1-4A9A-986D522925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251871"/>
            <a:ext cx="5571168" cy="31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87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F837E-EDCB-5D32-1068-F7B65A1CA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482DF1B-B35A-10C7-EB4C-C746AC79DF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251871"/>
            <a:ext cx="5571168" cy="3136569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00182D6A-51D7-C1B3-7E43-77C97D8780DC}"/>
              </a:ext>
            </a:extLst>
          </p:cNvPr>
          <p:cNvSpPr/>
          <p:nvPr/>
        </p:nvSpPr>
        <p:spPr>
          <a:xfrm>
            <a:off x="1050097" y="3728104"/>
            <a:ext cx="3695177" cy="2066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FC9962-7BF6-C04C-1EE3-EBDD8B4FA5F6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95E909-1B28-E12D-6553-7CFB74946A57}"/>
              </a:ext>
            </a:extLst>
          </p:cNvPr>
          <p:cNvSpPr txBox="1"/>
          <p:nvPr/>
        </p:nvSpPr>
        <p:spPr>
          <a:xfrm>
            <a:off x="1" y="2046887"/>
            <a:ext cx="722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</a:rPr>
              <a:t>　</a:t>
            </a:r>
            <a:r>
              <a:rPr lang="ja-JP" altLang="en-US" sz="3600" b="1" dirty="0"/>
              <a:t>泉大津市立条南小学校区</a:t>
            </a:r>
            <a:endParaRPr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en-US" altLang="ja-JP" sz="3600" b="1" dirty="0"/>
              <a:t>2018</a:t>
            </a:r>
            <a:r>
              <a:rPr lang="ja-JP" altLang="en-US" sz="3600" b="1" dirty="0"/>
              <a:t>年台風２１号災害マップ</a:t>
            </a:r>
            <a:endParaRPr lang="en-US" altLang="ja-JP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B049DF-11BF-DA3B-BD03-3862884DFE25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01D27E-2DDF-5BF6-DC5A-5AAE8D96617B}"/>
              </a:ext>
            </a:extLst>
          </p:cNvPr>
          <p:cNvSpPr txBox="1">
            <a:spLocks/>
          </p:cNvSpPr>
          <p:nvPr/>
        </p:nvSpPr>
        <p:spPr>
          <a:xfrm>
            <a:off x="910224" y="6469628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292D5CE-6D5B-3B85-142A-1EA6EDE57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8846D3-66C0-2990-A37B-E54A7E12AF01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0D1171-794B-461A-B29F-25BD9ADE65A1}"/>
              </a:ext>
            </a:extLst>
          </p:cNvPr>
          <p:cNvSpPr txBox="1"/>
          <p:nvPr/>
        </p:nvSpPr>
        <p:spPr>
          <a:xfrm>
            <a:off x="1331931" y="4150536"/>
            <a:ext cx="39415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00B0F0"/>
                </a:solidFill>
              </a:rPr>
              <a:t>そこで！</a:t>
            </a:r>
            <a:endParaRPr lang="en-US" altLang="ja-JP" sz="6600" b="1" dirty="0">
              <a:solidFill>
                <a:srgbClr val="00B0F0"/>
              </a:solidFill>
            </a:endParaRPr>
          </a:p>
          <a:p>
            <a:endParaRPr lang="en-US" altLang="ja-JP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4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748AC-5FD2-490D-B826-437D22919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2EEBC38-9E96-A3B0-E86F-6BC5399A17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251871"/>
            <a:ext cx="5571168" cy="3136569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93B5620-7467-B749-0280-23186281B139}"/>
              </a:ext>
            </a:extLst>
          </p:cNvPr>
          <p:cNvSpPr/>
          <p:nvPr/>
        </p:nvSpPr>
        <p:spPr>
          <a:xfrm>
            <a:off x="576197" y="3679925"/>
            <a:ext cx="5398717" cy="2066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885A10A-EEB4-7860-8188-A94BEAB33451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4FC958-FF66-6886-4ABC-0C8FABDD263C}"/>
              </a:ext>
            </a:extLst>
          </p:cNvPr>
          <p:cNvSpPr txBox="1"/>
          <p:nvPr/>
        </p:nvSpPr>
        <p:spPr>
          <a:xfrm>
            <a:off x="1" y="2046887"/>
            <a:ext cx="722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</a:rPr>
              <a:t>　</a:t>
            </a:r>
            <a:r>
              <a:rPr lang="ja-JP" altLang="en-US" sz="3600" b="1" dirty="0"/>
              <a:t>泉大津市立条南小学校区</a:t>
            </a:r>
            <a:endParaRPr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en-US" altLang="ja-JP" sz="3600" b="1" dirty="0"/>
              <a:t>2018</a:t>
            </a:r>
            <a:r>
              <a:rPr lang="ja-JP" altLang="en-US" sz="3600" b="1" dirty="0"/>
              <a:t>年台風２１号災害マップ</a:t>
            </a:r>
            <a:endParaRPr lang="en-US" altLang="ja-JP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70CEFD-5C2C-6D2B-1F8E-9C469E7C40B3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895A92-8302-FFB7-E31F-42987068904B}"/>
              </a:ext>
            </a:extLst>
          </p:cNvPr>
          <p:cNvSpPr txBox="1">
            <a:spLocks/>
          </p:cNvSpPr>
          <p:nvPr/>
        </p:nvSpPr>
        <p:spPr>
          <a:xfrm>
            <a:off x="910224" y="6469628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DE4B658-8EF7-8107-66EA-1B1F8B0A0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2FFDD4-632B-5CF5-A155-AB05400C0D5F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9C4F527-C999-8D1F-A0A8-067113CCFF78}"/>
              </a:ext>
            </a:extLst>
          </p:cNvPr>
          <p:cNvSpPr txBox="1"/>
          <p:nvPr/>
        </p:nvSpPr>
        <p:spPr>
          <a:xfrm>
            <a:off x="841330" y="3684767"/>
            <a:ext cx="48684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PTA</a:t>
            </a:r>
            <a:r>
              <a:rPr lang="ja-JP" altLang="en-US" sz="2000" b="1" dirty="0"/>
              <a:t>役員に、</a:t>
            </a:r>
            <a:endParaRPr lang="en-US" altLang="ja-JP" sz="2000" b="1" dirty="0"/>
          </a:p>
          <a:p>
            <a:r>
              <a:rPr lang="en-US" altLang="ja-JP" sz="3600" b="1" dirty="0">
                <a:solidFill>
                  <a:srgbClr val="00B0F0"/>
                </a:solidFill>
              </a:rPr>
              <a:t>uMap</a:t>
            </a:r>
            <a:r>
              <a:rPr lang="ja-JP" altLang="en-US" sz="3600" b="1" dirty="0">
                <a:solidFill>
                  <a:srgbClr val="00B0F0"/>
                </a:solidFill>
              </a:rPr>
              <a:t>の</a:t>
            </a:r>
            <a:endParaRPr lang="en-US" altLang="ja-JP" sz="3600" b="1" dirty="0">
              <a:solidFill>
                <a:srgbClr val="00B0F0"/>
              </a:solidFill>
            </a:endParaRPr>
          </a:p>
          <a:p>
            <a:r>
              <a:rPr lang="ja-JP" altLang="en-US" sz="3600" b="1" dirty="0">
                <a:solidFill>
                  <a:srgbClr val="00B0F0"/>
                </a:solidFill>
              </a:rPr>
              <a:t>編集方法を説明</a:t>
            </a:r>
            <a:endParaRPr lang="en-US" altLang="ja-JP" sz="3600" b="1" dirty="0">
              <a:solidFill>
                <a:srgbClr val="00B0F0"/>
              </a:solidFill>
            </a:endParaRPr>
          </a:p>
          <a:p>
            <a:r>
              <a:rPr lang="ja-JP" altLang="en-US" sz="3600" b="1" dirty="0">
                <a:solidFill>
                  <a:srgbClr val="00B0F0"/>
                </a:solidFill>
              </a:rPr>
              <a:t>投稿もお願いしました</a:t>
            </a:r>
            <a:r>
              <a:rPr lang="ja-JP" altLang="en-US" sz="2000" b="1" dirty="0"/>
              <a:t>　　</a:t>
            </a:r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3969918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96022-8041-F9C6-DDB6-D4B683722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E062C51-A8E3-5CC5-57BE-FD66287973FD}"/>
              </a:ext>
            </a:extLst>
          </p:cNvPr>
          <p:cNvSpPr/>
          <p:nvPr/>
        </p:nvSpPr>
        <p:spPr>
          <a:xfrm>
            <a:off x="271396" y="3330773"/>
            <a:ext cx="4718658" cy="2761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94CEA0A-4DFF-EE87-2FB8-72FF8017B4D8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1686B1BF-FB46-EB44-E836-7F59746CD1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718" y="2015845"/>
            <a:ext cx="6826200" cy="41147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E63A8F-DEF2-A3E6-D56C-E0FABB723003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DA4133-E6EB-BC80-FADB-F20833562502}"/>
              </a:ext>
            </a:extLst>
          </p:cNvPr>
          <p:cNvSpPr txBox="1"/>
          <p:nvPr/>
        </p:nvSpPr>
        <p:spPr>
          <a:xfrm>
            <a:off x="8517916" y="5537332"/>
            <a:ext cx="37469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@OpenStreerMap contributors</a:t>
            </a:r>
          </a:p>
          <a:p>
            <a:endParaRPr kumimoji="1" lang="en-US" altLang="ja-JP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9A9B54-B5D6-A25E-A67C-AFC743AC9FA7}"/>
              </a:ext>
            </a:extLst>
          </p:cNvPr>
          <p:cNvSpPr txBox="1">
            <a:spLocks/>
          </p:cNvSpPr>
          <p:nvPr/>
        </p:nvSpPr>
        <p:spPr>
          <a:xfrm>
            <a:off x="910224" y="6469628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C3821EC-2145-D304-4B58-BAB08EAC28FD}"/>
              </a:ext>
            </a:extLst>
          </p:cNvPr>
          <p:cNvGrpSpPr/>
          <p:nvPr/>
        </p:nvGrpSpPr>
        <p:grpSpPr>
          <a:xfrm>
            <a:off x="5250119" y="4268122"/>
            <a:ext cx="2264865" cy="1676647"/>
            <a:chOff x="7478294" y="3320884"/>
            <a:chExt cx="2264865" cy="1676647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211E4D0-724D-2A2C-21EF-349FF69881B1}"/>
                </a:ext>
              </a:extLst>
            </p:cNvPr>
            <p:cNvSpPr/>
            <p:nvPr/>
          </p:nvSpPr>
          <p:spPr>
            <a:xfrm>
              <a:off x="7478294" y="3320884"/>
              <a:ext cx="2237469" cy="167664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305534C-0678-73BB-3843-1F4CECDFA8DE}"/>
                </a:ext>
              </a:extLst>
            </p:cNvPr>
            <p:cNvSpPr txBox="1"/>
            <p:nvPr/>
          </p:nvSpPr>
          <p:spPr>
            <a:xfrm>
              <a:off x="7478294" y="3420543"/>
              <a:ext cx="22648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FF0000"/>
                  </a:solidFill>
                </a:rPr>
                <a:t>赤　危険個所</a:t>
              </a:r>
              <a:endParaRPr lang="en-US" altLang="ja-JP" b="1" dirty="0">
                <a:solidFill>
                  <a:srgbClr val="FF0000"/>
                </a:solidFill>
              </a:endParaRPr>
            </a:p>
            <a:p>
              <a:r>
                <a:rPr lang="ja-JP" altLang="en-US" b="1" dirty="0">
                  <a:solidFill>
                    <a:srgbClr val="FF0000"/>
                  </a:solidFill>
                </a:rPr>
                <a:t>　　（家屋損壊等）</a:t>
              </a:r>
              <a:endParaRPr lang="en-US" altLang="ja-JP" b="1" dirty="0">
                <a:solidFill>
                  <a:srgbClr val="FF0000"/>
                </a:solidFill>
              </a:endParaRPr>
            </a:p>
            <a:p>
              <a:r>
                <a:rPr kumimoji="1" lang="ja-JP" altLang="en-US" b="1" dirty="0">
                  <a:solidFill>
                    <a:srgbClr val="FFFF00"/>
                  </a:solidFill>
                </a:rPr>
                <a:t>黄　信号機停電</a:t>
              </a:r>
              <a:endParaRPr kumimoji="1" lang="en-US" altLang="ja-JP" b="1" dirty="0">
                <a:solidFill>
                  <a:srgbClr val="FFFF00"/>
                </a:solidFill>
              </a:endParaRPr>
            </a:p>
            <a:p>
              <a:r>
                <a:rPr lang="ja-JP" altLang="en-US" b="1" dirty="0">
                  <a:solidFill>
                    <a:srgbClr val="0070C0"/>
                  </a:solidFill>
                </a:rPr>
                <a:t>青　給水</a:t>
              </a:r>
              <a:endParaRPr lang="en-US" altLang="ja-JP" b="1" dirty="0">
                <a:solidFill>
                  <a:srgbClr val="0070C0"/>
                </a:solidFill>
              </a:endParaRPr>
            </a:p>
            <a:p>
              <a:r>
                <a:rPr lang="ja-JP" altLang="en-US" b="1" dirty="0">
                  <a:solidFill>
                    <a:srgbClr val="0070C0"/>
                  </a:solidFill>
                </a:rPr>
                <a:t>　　支援物資配布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F84EB675-3D0D-F500-C465-2DEBF74FF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203297-8E01-EEBB-A9C4-0D57DAC7B33D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F6208F-0AAB-4297-B11D-7AB13BAAD3D3}"/>
              </a:ext>
            </a:extLst>
          </p:cNvPr>
          <p:cNvSpPr txBox="1"/>
          <p:nvPr/>
        </p:nvSpPr>
        <p:spPr>
          <a:xfrm>
            <a:off x="-51933" y="3680265"/>
            <a:ext cx="53653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　　</a:t>
            </a:r>
            <a:r>
              <a:rPr lang="en-US" altLang="ja-JP" sz="3600" b="1" dirty="0"/>
              <a:t>PTA</a:t>
            </a:r>
            <a:r>
              <a:rPr lang="ja-JP" altLang="en-US" sz="3600" b="1" dirty="0"/>
              <a:t>役員も</a:t>
            </a:r>
            <a:r>
              <a:rPr lang="ja-JP" altLang="en-US" sz="3600" b="1" dirty="0">
                <a:solidFill>
                  <a:srgbClr val="FF0000"/>
                </a:solidFill>
              </a:rPr>
              <a:t>危険個所</a:t>
            </a:r>
            <a:r>
              <a:rPr lang="ja-JP" altLang="en-US" sz="3600" b="1" dirty="0"/>
              <a:t>、</a:t>
            </a:r>
            <a:endParaRPr lang="en-US" altLang="ja-JP" sz="3600" b="1" dirty="0"/>
          </a:p>
          <a:p>
            <a:r>
              <a:rPr lang="ja-JP" altLang="en-US" sz="2000" b="1" dirty="0"/>
              <a:t>　　</a:t>
            </a:r>
            <a:r>
              <a:rPr lang="ja-JP" altLang="en-US" sz="3600" b="1" dirty="0">
                <a:highlight>
                  <a:srgbClr val="FFFF00"/>
                </a:highlight>
              </a:rPr>
              <a:t>信号機停電</a:t>
            </a:r>
            <a:r>
              <a:rPr lang="ja-JP" altLang="en-US" sz="3600" b="1" dirty="0"/>
              <a:t>の</a:t>
            </a:r>
            <a:endParaRPr lang="en-US" altLang="ja-JP" sz="3600" b="1" dirty="0"/>
          </a:p>
          <a:p>
            <a:r>
              <a:rPr lang="ja-JP" altLang="en-US" sz="2000" b="1" dirty="0"/>
              <a:t>　　</a:t>
            </a:r>
            <a:r>
              <a:rPr lang="ja-JP" altLang="en-US" sz="3600" b="1" dirty="0">
                <a:highlight>
                  <a:srgbClr val="00FF00"/>
                </a:highlight>
              </a:rPr>
              <a:t>投稿し情報共有</a:t>
            </a:r>
            <a:endParaRPr lang="en-US" altLang="ja-JP" sz="3600" b="1" dirty="0">
              <a:highlight>
                <a:srgbClr val="00FF00"/>
              </a:highlight>
            </a:endParaRPr>
          </a:p>
          <a:p>
            <a:r>
              <a:rPr lang="ja-JP" altLang="en-US" sz="2000" b="1" dirty="0"/>
              <a:t>　（被災者に配慮し写真の投稿は不可に）</a:t>
            </a:r>
            <a:endParaRPr lang="en-US" altLang="ja-JP" sz="2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9C70E-E5EA-DA5B-B0E7-ACCD9346CD87}"/>
              </a:ext>
            </a:extLst>
          </p:cNvPr>
          <p:cNvSpPr txBox="1"/>
          <p:nvPr/>
        </p:nvSpPr>
        <p:spPr>
          <a:xfrm>
            <a:off x="0" y="2046887"/>
            <a:ext cx="10956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</a:rPr>
              <a:t>　</a:t>
            </a:r>
            <a:r>
              <a:rPr lang="ja-JP" altLang="en-US" sz="3600" b="1" dirty="0"/>
              <a:t>泉大津市立条南小学校区</a:t>
            </a:r>
            <a:endParaRPr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en-US" altLang="ja-JP" sz="3600" b="1" dirty="0"/>
              <a:t>2018</a:t>
            </a:r>
            <a:r>
              <a:rPr lang="ja-JP" altLang="en-US" sz="3600" b="1" dirty="0"/>
              <a:t>年台風２１号災害マップ</a:t>
            </a: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407881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37A5B-485D-CD52-CE28-809C151F9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CD39E2A-2C8E-1718-4D1C-29E8EDDD8569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75EF63-0BA9-21D3-FD8C-D588EBC401B1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52AAAE7-27F3-3CFF-3F76-4BA84608BB6A}"/>
              </a:ext>
            </a:extLst>
          </p:cNvPr>
          <p:cNvSpPr txBox="1"/>
          <p:nvPr/>
        </p:nvSpPr>
        <p:spPr>
          <a:xfrm>
            <a:off x="-153235" y="1976602"/>
            <a:ext cx="12541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防災マッピングパーティー</a:t>
            </a:r>
            <a:r>
              <a:rPr lang="ja-JP" altLang="en-US" sz="2000" b="1" dirty="0"/>
              <a:t>（</a:t>
            </a:r>
            <a:r>
              <a:rPr lang="en-US" altLang="ja-JP" sz="2000" b="1" dirty="0"/>
              <a:t>2019</a:t>
            </a:r>
            <a:r>
              <a:rPr lang="ja-JP" altLang="en-US" sz="2000" b="1" dirty="0"/>
              <a:t>年インターナショナルオープンデータデイ）</a:t>
            </a:r>
            <a:endParaRPr lang="en-US" altLang="ja-JP" sz="2000" b="1" dirty="0"/>
          </a:p>
          <a:p>
            <a:r>
              <a:rPr lang="ja-JP" altLang="en-US" sz="2000" b="1" dirty="0"/>
              <a:t>　　和歌山大学岸和田サテライト・同友の会・泉大津市立北公民館サポーターチーム・泉州らへんの共催</a:t>
            </a:r>
            <a:endParaRPr lang="en-US" altLang="ja-JP" sz="2000" b="1" dirty="0"/>
          </a:p>
        </p:txBody>
      </p:sp>
      <p:pic>
        <p:nvPicPr>
          <p:cNvPr id="1026" name="Picture 2" descr="１２防災マップ書き込み４">
            <a:extLst>
              <a:ext uri="{FF2B5EF4-FFF2-40B4-BE49-F238E27FC236}">
                <a16:creationId xmlns:a16="http://schemas.microsoft.com/office/drawing/2014/main" id="{07EF7093-D127-20BC-5AFA-23C6D405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260" y="120525"/>
            <a:ext cx="1388631" cy="7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ACF3EE-B807-5FC4-48A3-CC599C413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959" y="120525"/>
            <a:ext cx="1410680" cy="7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０８OSM入力６">
            <a:extLst>
              <a:ext uri="{FF2B5EF4-FFF2-40B4-BE49-F238E27FC236}">
                <a16:creationId xmlns:a16="http://schemas.microsoft.com/office/drawing/2014/main" id="{6397F836-F2DA-7F03-538B-7B42C9C3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7512" y="108928"/>
            <a:ext cx="1414488" cy="7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字幕 2">
            <a:extLst>
              <a:ext uri="{FF2B5EF4-FFF2-40B4-BE49-F238E27FC236}">
                <a16:creationId xmlns:a16="http://schemas.microsoft.com/office/drawing/2014/main" id="{2AF8691B-EC23-C113-3381-2BD310658A7A}"/>
              </a:ext>
            </a:extLst>
          </p:cNvPr>
          <p:cNvSpPr txBox="1">
            <a:spLocks/>
          </p:cNvSpPr>
          <p:nvPr/>
        </p:nvSpPr>
        <p:spPr>
          <a:xfrm>
            <a:off x="910224" y="6469628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こどもの写真は二次利用不可＠泉州らへんでオープンデータと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6505F21-CF6C-522E-1DD6-EFC78831A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CA681B-E838-A1A5-B5C7-EB01BF403798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FCEC5E1-5A05-1862-1E44-A9BB94177D3A}"/>
              </a:ext>
            </a:extLst>
          </p:cNvPr>
          <p:cNvSpPr/>
          <p:nvPr/>
        </p:nvSpPr>
        <p:spPr>
          <a:xfrm>
            <a:off x="430060" y="3416326"/>
            <a:ext cx="4932712" cy="26793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915BA6-9FA7-67E2-7C6C-2CD9C1B6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612" y="3547486"/>
            <a:ext cx="3648807" cy="197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０２出発前">
            <a:extLst>
              <a:ext uri="{FF2B5EF4-FFF2-40B4-BE49-F238E27FC236}">
                <a16:creationId xmlns:a16="http://schemas.microsoft.com/office/drawing/2014/main" id="{3CDF9AD8-839B-EE86-69EF-70A67C5C1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259" y="3416325"/>
            <a:ext cx="2715463" cy="210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FE9F67-B761-2990-984F-CE294617B6D4}"/>
              </a:ext>
            </a:extLst>
          </p:cNvPr>
          <p:cNvSpPr txBox="1"/>
          <p:nvPr/>
        </p:nvSpPr>
        <p:spPr>
          <a:xfrm>
            <a:off x="430060" y="3330563"/>
            <a:ext cx="437993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600" b="1" dirty="0"/>
          </a:p>
          <a:p>
            <a:r>
              <a:rPr kumimoji="1" lang="ja-JP" altLang="en-US" sz="2000" b="1" dirty="0"/>
              <a:t>　　</a:t>
            </a:r>
            <a:r>
              <a:rPr lang="ja-JP" altLang="en-US" sz="3600" b="1" dirty="0"/>
              <a:t>町歩き前の説明</a:t>
            </a:r>
            <a:endParaRPr lang="en-US" altLang="ja-JP" sz="3600" b="1" dirty="0"/>
          </a:p>
          <a:p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kumimoji="1" lang="ja-JP" altLang="en-US" sz="3600" b="1" dirty="0"/>
              <a:t>・著作権</a:t>
            </a:r>
            <a:endParaRPr kumimoji="1" lang="en-US" altLang="ja-JP" sz="3600" b="1" dirty="0"/>
          </a:p>
          <a:p>
            <a:r>
              <a:rPr lang="ja-JP" altLang="en-US" sz="3600" b="1" dirty="0">
                <a:solidFill>
                  <a:schemeClr val="accent2">
                    <a:lumMod val="75000"/>
                  </a:schemeClr>
                </a:solidFill>
              </a:rPr>
              <a:t>　・</a:t>
            </a:r>
            <a:r>
              <a:rPr kumimoji="1" lang="ja-JP" altLang="en-US" sz="3600" b="1" dirty="0">
                <a:solidFill>
                  <a:schemeClr val="accent2">
                    <a:lumMod val="75000"/>
                  </a:schemeClr>
                </a:solidFill>
              </a:rPr>
              <a:t>ハザードマップ</a:t>
            </a:r>
            <a:endParaRPr kumimoji="1" lang="en-US" altLang="ja-JP" sz="3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</a:rPr>
              <a:t>　　　</a:t>
            </a:r>
            <a:r>
              <a:rPr lang="ja-JP" altLang="en-US" sz="2400" b="1" dirty="0">
                <a:solidFill>
                  <a:srgbClr val="002060"/>
                </a:solidFill>
              </a:rPr>
              <a:t>木造家屋密集地</a:t>
            </a:r>
            <a:endParaRPr lang="en-US" altLang="ja-JP" sz="2400" b="1" dirty="0">
              <a:solidFill>
                <a:srgbClr val="002060"/>
              </a:solidFill>
            </a:endParaRPr>
          </a:p>
          <a:p>
            <a:r>
              <a:rPr kumimoji="1" lang="ja-JP" altLang="en-US" sz="2400" b="1" dirty="0">
                <a:solidFill>
                  <a:srgbClr val="002060"/>
                </a:solidFill>
              </a:rPr>
              <a:t>　　　津波について勉強</a:t>
            </a:r>
            <a:endParaRPr kumimoji="1" lang="en-US" altLang="ja-JP" sz="2400" b="1" dirty="0">
              <a:solidFill>
                <a:srgbClr val="002060"/>
              </a:solidFill>
            </a:endParaRPr>
          </a:p>
        </p:txBody>
      </p:sp>
      <p:pic>
        <p:nvPicPr>
          <p:cNvPr id="15" name="Picture 10" descr="０５お地蔵様">
            <a:extLst>
              <a:ext uri="{FF2B5EF4-FFF2-40B4-BE49-F238E27FC236}">
                <a16:creationId xmlns:a16="http://schemas.microsoft.com/office/drawing/2014/main" id="{7ED59AD1-EA57-CEED-3BD3-5B548DBD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778" y="108927"/>
            <a:ext cx="1414489" cy="79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０３町を調査">
            <a:extLst>
              <a:ext uri="{FF2B5EF4-FFF2-40B4-BE49-F238E27FC236}">
                <a16:creationId xmlns:a16="http://schemas.microsoft.com/office/drawing/2014/main" id="{3618F17D-D150-ADFE-846F-B4CDDD72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669" y="94776"/>
            <a:ext cx="1414488" cy="7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3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65A31-2142-A053-571C-1C7D34609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752E1AF-FC77-5803-E88D-BD83EDE012E5}"/>
              </a:ext>
            </a:extLst>
          </p:cNvPr>
          <p:cNvSpPr/>
          <p:nvPr/>
        </p:nvSpPr>
        <p:spPr>
          <a:xfrm>
            <a:off x="3970749" y="3082684"/>
            <a:ext cx="7624176" cy="60124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44D8392-8BFA-C053-9542-E95CF0388D49}"/>
              </a:ext>
            </a:extLst>
          </p:cNvPr>
          <p:cNvSpPr/>
          <p:nvPr/>
        </p:nvSpPr>
        <p:spPr>
          <a:xfrm>
            <a:off x="3970750" y="2226783"/>
            <a:ext cx="7617914" cy="6012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2FFA26-6532-64EE-F909-13F6C6FE72A3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屋外, 建物, ブルー, ストリー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BD9A4FA-D081-6D88-E9BA-4EA485192A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1109886" y="2699081"/>
            <a:ext cx="2413348" cy="272618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81C8E1D-682D-2A2D-97EC-1CBFB0E2A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14D906-5A34-A3FD-5D2D-E4B03BA0403E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37CFF6-39AF-90AC-DD88-72AF52D09661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CE95954D-C335-D172-CD98-5A33C527E2C0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89CA6A-9C88-BE94-4A4E-69DAA2F2C6AB}"/>
              </a:ext>
            </a:extLst>
          </p:cNvPr>
          <p:cNvSpPr txBox="1"/>
          <p:nvPr/>
        </p:nvSpPr>
        <p:spPr>
          <a:xfrm>
            <a:off x="1103625" y="5425261"/>
            <a:ext cx="285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大阪府泉大津市</a:t>
            </a:r>
            <a:r>
              <a:rPr lang="ja-JP" altLang="en-US" sz="1600" b="1" dirty="0"/>
              <a:t>在住</a:t>
            </a:r>
            <a:endParaRPr kumimoji="1" lang="en-US" altLang="ja-JP" sz="1600" b="1" dirty="0"/>
          </a:p>
          <a:p>
            <a:r>
              <a:rPr lang="ja-JP" altLang="en-US" sz="1600" b="1" dirty="0"/>
              <a:t>ハヤブサも住んでいます</a:t>
            </a:r>
            <a:endParaRPr lang="en-US" altLang="ja-JP" sz="1600" b="1" dirty="0"/>
          </a:p>
          <a:p>
            <a:r>
              <a:rPr kumimoji="1" lang="ja-JP" altLang="en-US" sz="1600" b="1" dirty="0"/>
              <a:t>社会教育委員もしてます</a:t>
            </a:r>
            <a:endParaRPr kumimoji="1" lang="en-US" altLang="ja-JP" sz="1600" b="1" dirty="0"/>
          </a:p>
          <a:p>
            <a:r>
              <a:rPr lang="ja-JP" altLang="en-US" sz="1600" b="1" dirty="0"/>
              <a:t>社会福祉士だったりします</a:t>
            </a:r>
            <a:endParaRPr kumimoji="1" lang="ja-JP" altLang="en-US" sz="1600" b="1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05A8FE3-8744-B0B8-FF8F-FF1CAF60A998}"/>
              </a:ext>
            </a:extLst>
          </p:cNvPr>
          <p:cNvSpPr/>
          <p:nvPr/>
        </p:nvSpPr>
        <p:spPr>
          <a:xfrm>
            <a:off x="3970749" y="5489355"/>
            <a:ext cx="7624176" cy="601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6E0200-3837-1AC2-AC4A-A295D74AF059}"/>
              </a:ext>
            </a:extLst>
          </p:cNvPr>
          <p:cNvSpPr txBox="1"/>
          <p:nvPr/>
        </p:nvSpPr>
        <p:spPr>
          <a:xfrm>
            <a:off x="932434" y="2076391"/>
            <a:ext cx="208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自己紹介</a:t>
            </a:r>
            <a:r>
              <a:rPr lang="ja-JP" altLang="en-US" sz="2000" b="1" dirty="0"/>
              <a:t>　</a:t>
            </a:r>
            <a:r>
              <a:rPr lang="ja-JP" altLang="en-US" sz="2400" b="1" dirty="0"/>
              <a:t>　　</a:t>
            </a:r>
            <a:endParaRPr kumimoji="1" lang="en-US" altLang="ja-JP" sz="2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DFA947-C2A7-25EB-ACB5-733771BCF547}"/>
              </a:ext>
            </a:extLst>
          </p:cNvPr>
          <p:cNvSpPr txBox="1"/>
          <p:nvPr/>
        </p:nvSpPr>
        <p:spPr>
          <a:xfrm>
            <a:off x="4294339" y="5491851"/>
            <a:ext cx="729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泉大津市立</a:t>
            </a:r>
            <a:r>
              <a:rPr lang="ja-JP" altLang="en-US" sz="3600" b="1" dirty="0"/>
              <a:t>北公民館サポーターチーム</a:t>
            </a:r>
            <a:r>
              <a:rPr lang="ja-JP" altLang="en-US" sz="2000" b="1" dirty="0"/>
              <a:t>　　　　　　　</a:t>
            </a:r>
            <a:r>
              <a:rPr lang="ja-JP" altLang="en-US" sz="2400" b="1" dirty="0"/>
              <a:t>　　</a:t>
            </a:r>
            <a:endParaRPr kumimoji="1" lang="en-US" altLang="ja-JP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2C7135-FC44-EE4A-F83E-17CBAF0618E7}"/>
              </a:ext>
            </a:extLst>
          </p:cNvPr>
          <p:cNvSpPr txBox="1"/>
          <p:nvPr/>
        </p:nvSpPr>
        <p:spPr>
          <a:xfrm>
            <a:off x="4219184" y="3080210"/>
            <a:ext cx="761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和歌山大学の授業で</a:t>
            </a:r>
            <a:r>
              <a:rPr kumimoji="1" lang="en-US" altLang="ja-JP" sz="3600" b="1" dirty="0"/>
              <a:t>2015</a:t>
            </a:r>
            <a:r>
              <a:rPr kumimoji="1" lang="ja-JP" altLang="en-US" sz="3600" b="1" dirty="0"/>
              <a:t>年</a:t>
            </a:r>
            <a:r>
              <a:rPr kumimoji="1" lang="en-US" altLang="ja-JP" sz="3600" b="1" dirty="0"/>
              <a:t>OSM</a:t>
            </a:r>
            <a:r>
              <a:rPr kumimoji="1" lang="ja-JP" altLang="en-US" sz="3600" b="1" dirty="0"/>
              <a:t>編集開始</a:t>
            </a:r>
            <a:endParaRPr kumimoji="1" lang="en-US" altLang="ja-JP" sz="2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34C590-6E7A-8697-A3BD-31346F4EE50E}"/>
              </a:ext>
            </a:extLst>
          </p:cNvPr>
          <p:cNvSpPr txBox="1"/>
          <p:nvPr/>
        </p:nvSpPr>
        <p:spPr>
          <a:xfrm>
            <a:off x="4157133" y="2208138"/>
            <a:ext cx="737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2013</a:t>
            </a:r>
            <a:r>
              <a:rPr lang="ja-JP" altLang="en-US" sz="3600" b="1" dirty="0"/>
              <a:t>年から和歌山大学で勉強中</a:t>
            </a:r>
            <a:endParaRPr lang="en-US" altLang="ja-JP" sz="2000" b="1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7BB1D3A-B09F-96BA-EB3A-BB7087F8AABB}"/>
              </a:ext>
            </a:extLst>
          </p:cNvPr>
          <p:cNvSpPr/>
          <p:nvPr/>
        </p:nvSpPr>
        <p:spPr>
          <a:xfrm>
            <a:off x="3970749" y="3936335"/>
            <a:ext cx="7624176" cy="130061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D84413-C699-3798-221D-1845B447BDB0}"/>
              </a:ext>
            </a:extLst>
          </p:cNvPr>
          <p:cNvSpPr txBox="1"/>
          <p:nvPr/>
        </p:nvSpPr>
        <p:spPr>
          <a:xfrm>
            <a:off x="4212922" y="4090252"/>
            <a:ext cx="774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PTA</a:t>
            </a:r>
            <a:r>
              <a:rPr kumimoji="1" lang="ja-JP" altLang="en-US" sz="3600" b="1" dirty="0"/>
              <a:t>・</a:t>
            </a:r>
            <a:r>
              <a:rPr lang="ja-JP" altLang="en-US" sz="2000" b="1" dirty="0"/>
              <a:t>旧東陽ふれあいネット</a:t>
            </a:r>
            <a:r>
              <a:rPr lang="ja-JP" altLang="en-US" sz="3600" b="1" dirty="0"/>
              <a:t>地域</a:t>
            </a:r>
            <a:r>
              <a:rPr lang="ja-JP" altLang="en-US" sz="2000" b="1" dirty="0"/>
              <a:t>委員</a:t>
            </a:r>
            <a:endParaRPr lang="en-US" altLang="ja-JP" sz="2000" b="1" dirty="0"/>
          </a:p>
          <a:p>
            <a:r>
              <a:rPr kumimoji="1" lang="ja-JP" altLang="en-US" b="1" dirty="0"/>
              <a:t>　　　　</a:t>
            </a:r>
            <a:r>
              <a:rPr kumimoji="1" lang="ja-JP" altLang="en-US" sz="1600" b="1" dirty="0"/>
              <a:t>　（</a:t>
            </a:r>
            <a:r>
              <a:rPr lang="ja-JP" altLang="en-US" sz="1600" b="1" dirty="0"/>
              <a:t> 地域の方、先生方、</a:t>
            </a:r>
            <a:r>
              <a:rPr kumimoji="1" lang="ja-JP" altLang="en-US" sz="1600" b="1" dirty="0"/>
              <a:t>東陽中学校区内の幼小中元</a:t>
            </a:r>
            <a:r>
              <a:rPr kumimoji="1" lang="en-US" altLang="ja-JP" sz="1600" b="1" dirty="0"/>
              <a:t>PTA</a:t>
            </a:r>
            <a:r>
              <a:rPr kumimoji="1" lang="ja-JP" altLang="en-US" sz="1600" b="1" dirty="0"/>
              <a:t>会長</a:t>
            </a:r>
            <a:r>
              <a:rPr lang="ja-JP" altLang="en-US" sz="1600" b="1" dirty="0"/>
              <a:t>が参加）</a:t>
            </a:r>
            <a:endParaRPr kumimoji="1"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2463421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EF1AD-E03E-1D68-45B0-401F4A48F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9BD429E-4FF5-3C2A-577A-6FF7A197B514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D37ABB-442A-0C40-A650-EA98602E23FB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FBA601-0ADF-E74B-101E-E7153B295C45}"/>
              </a:ext>
            </a:extLst>
          </p:cNvPr>
          <p:cNvSpPr txBox="1"/>
          <p:nvPr/>
        </p:nvSpPr>
        <p:spPr>
          <a:xfrm>
            <a:off x="-153235" y="1976602"/>
            <a:ext cx="12541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防災マッピングパーティー</a:t>
            </a:r>
            <a:r>
              <a:rPr lang="ja-JP" altLang="en-US" sz="2000" b="1" dirty="0"/>
              <a:t>（</a:t>
            </a:r>
            <a:r>
              <a:rPr lang="en-US" altLang="ja-JP" sz="2000" b="1" dirty="0"/>
              <a:t>2019</a:t>
            </a:r>
            <a:r>
              <a:rPr lang="ja-JP" altLang="en-US" sz="2000" b="1" dirty="0"/>
              <a:t>年インターナショナルオープンデータデイ）</a:t>
            </a:r>
            <a:endParaRPr lang="en-US" altLang="ja-JP" sz="2000" b="1" dirty="0"/>
          </a:p>
          <a:p>
            <a:r>
              <a:rPr lang="ja-JP" altLang="en-US" sz="2000" b="1" dirty="0"/>
              <a:t>　　和歌山大学岸和田サテライト・同友の会・泉大津市立北公民館サポーターチーム・泉州らへんの共催</a:t>
            </a:r>
            <a:endParaRPr lang="en-US" altLang="ja-JP" sz="2000" b="1" dirty="0"/>
          </a:p>
        </p:txBody>
      </p:sp>
      <p:pic>
        <p:nvPicPr>
          <p:cNvPr id="1026" name="Picture 2" descr="１２防災マップ書き込み４">
            <a:extLst>
              <a:ext uri="{FF2B5EF4-FFF2-40B4-BE49-F238E27FC236}">
                <a16:creationId xmlns:a16="http://schemas.microsoft.com/office/drawing/2014/main" id="{0AAE1F43-2B23-E21A-7B4A-AD877371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260" y="120525"/>
            <a:ext cx="1388631" cy="7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06DC30-52B3-B222-0C51-20682188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959" y="120525"/>
            <a:ext cx="1410680" cy="7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０８OSM入力６">
            <a:extLst>
              <a:ext uri="{FF2B5EF4-FFF2-40B4-BE49-F238E27FC236}">
                <a16:creationId xmlns:a16="http://schemas.microsoft.com/office/drawing/2014/main" id="{A3DBEEF1-06BE-5F8C-D6C0-E97747A5C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7512" y="108928"/>
            <a:ext cx="1414488" cy="7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字幕 2">
            <a:extLst>
              <a:ext uri="{FF2B5EF4-FFF2-40B4-BE49-F238E27FC236}">
                <a16:creationId xmlns:a16="http://schemas.microsoft.com/office/drawing/2014/main" id="{440020C7-F7B4-5051-8E19-A8F8A19611DC}"/>
              </a:ext>
            </a:extLst>
          </p:cNvPr>
          <p:cNvSpPr txBox="1">
            <a:spLocks/>
          </p:cNvSpPr>
          <p:nvPr/>
        </p:nvSpPr>
        <p:spPr>
          <a:xfrm>
            <a:off x="910224" y="6469628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こどもの写真は二次利用不可＠泉州らへんでオープンデータと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22182B4-B876-05A3-DAC5-B364FE11F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99243C-7B74-8CED-F7F8-BE956782F43C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B0C7A39-BB55-F698-B62E-D508F3F4846A}"/>
              </a:ext>
            </a:extLst>
          </p:cNvPr>
          <p:cNvSpPr/>
          <p:nvPr/>
        </p:nvSpPr>
        <p:spPr>
          <a:xfrm>
            <a:off x="250521" y="2930709"/>
            <a:ext cx="6454155" cy="34811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8" name="Picture 14" descr="０３町を調査">
            <a:extLst>
              <a:ext uri="{FF2B5EF4-FFF2-40B4-BE49-F238E27FC236}">
                <a16:creationId xmlns:a16="http://schemas.microsoft.com/office/drawing/2014/main" id="{63DC5352-ECC7-F7B5-BA6F-42D89B287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323" y="2988496"/>
            <a:ext cx="3376968" cy="189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6BFE2D-B540-6D6E-525D-34FD99A34591}"/>
              </a:ext>
            </a:extLst>
          </p:cNvPr>
          <p:cNvSpPr txBox="1"/>
          <p:nvPr/>
        </p:nvSpPr>
        <p:spPr>
          <a:xfrm>
            <a:off x="430060" y="3162914"/>
            <a:ext cx="62746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町歩き</a:t>
            </a:r>
            <a:r>
              <a:rPr lang="ja-JP" altLang="en-US" sz="2000" b="1" dirty="0">
                <a:solidFill>
                  <a:srgbClr val="002060"/>
                </a:solidFill>
              </a:rPr>
              <a:t>（</a:t>
            </a:r>
            <a:r>
              <a:rPr kumimoji="1" lang="ja-JP" altLang="en-US" sz="2000" b="1" dirty="0">
                <a:solidFill>
                  <a:srgbClr val="002060"/>
                </a:solidFill>
              </a:rPr>
              <a:t>木造家屋の密集地</a:t>
            </a:r>
            <a:r>
              <a:rPr lang="ja-JP" altLang="en-US" sz="2000" b="1" dirty="0">
                <a:solidFill>
                  <a:srgbClr val="002060"/>
                </a:solidFill>
              </a:rPr>
              <a:t>・</a:t>
            </a:r>
            <a:r>
              <a:rPr kumimoji="1" lang="ja-JP" altLang="en-US" sz="2000" b="1" dirty="0">
                <a:solidFill>
                  <a:srgbClr val="002060"/>
                </a:solidFill>
              </a:rPr>
              <a:t>商店街）</a:t>
            </a:r>
            <a:endParaRPr kumimoji="1" lang="en-US" altLang="ja-JP" sz="2000" b="1" dirty="0">
              <a:solidFill>
                <a:srgbClr val="00206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今地震が起きたらどうなるか</a:t>
            </a:r>
            <a:r>
              <a:rPr lang="ja-JP" altLang="en-US" sz="2000" b="1" dirty="0"/>
              <a:t>考えながら町歩きしてほしいとこども達にお願い</a:t>
            </a:r>
            <a:endParaRPr lang="en-US" altLang="ja-JP" sz="2000" b="1" dirty="0"/>
          </a:p>
          <a:p>
            <a:r>
              <a:rPr kumimoji="1" lang="en-US" altLang="ja-JP" sz="2400" b="1" dirty="0">
                <a:highlight>
                  <a:srgbClr val="00FF00"/>
                </a:highlight>
              </a:rPr>
              <a:t>『</a:t>
            </a:r>
            <a:r>
              <a:rPr kumimoji="1" lang="ja-JP" altLang="en-US" sz="2400" b="1" dirty="0">
                <a:highlight>
                  <a:srgbClr val="00FF00"/>
                </a:highlight>
              </a:rPr>
              <a:t>家が倒れて、道が通れない</a:t>
            </a:r>
            <a:r>
              <a:rPr kumimoji="1" lang="en-US" altLang="ja-JP" sz="2400" b="1" dirty="0">
                <a:highlight>
                  <a:srgbClr val="00FF00"/>
                </a:highlight>
              </a:rPr>
              <a:t>』</a:t>
            </a:r>
          </a:p>
          <a:p>
            <a:r>
              <a:rPr kumimoji="1" lang="en-US" altLang="ja-JP" sz="2400" b="1" dirty="0">
                <a:highlight>
                  <a:srgbClr val="FFFF00"/>
                </a:highlight>
              </a:rPr>
              <a:t>『</a:t>
            </a:r>
            <a:r>
              <a:rPr kumimoji="1" lang="ja-JP" altLang="en-US" sz="2400" b="1" dirty="0">
                <a:highlight>
                  <a:srgbClr val="FFFF00"/>
                </a:highlight>
              </a:rPr>
              <a:t>お店の大きなガラスが割れて危ない</a:t>
            </a:r>
            <a:r>
              <a:rPr kumimoji="1" lang="en-US" altLang="ja-JP" sz="2400" b="1" dirty="0">
                <a:highlight>
                  <a:srgbClr val="FFFF00"/>
                </a:highlight>
              </a:rPr>
              <a:t>』</a:t>
            </a:r>
          </a:p>
          <a:p>
            <a:r>
              <a:rPr kumimoji="1" lang="en-US" altLang="ja-JP" sz="2400" b="1" dirty="0">
                <a:highlight>
                  <a:srgbClr val="00FFFF"/>
                </a:highlight>
              </a:rPr>
              <a:t>『</a:t>
            </a:r>
            <a:r>
              <a:rPr kumimoji="1" lang="ja-JP" altLang="en-US" sz="2400" b="1" dirty="0">
                <a:highlight>
                  <a:srgbClr val="00FFFF"/>
                </a:highlight>
              </a:rPr>
              <a:t>あそこの井戸の水が使える</a:t>
            </a:r>
            <a:r>
              <a:rPr kumimoji="1" lang="en-US" altLang="ja-JP" sz="2400" b="1" dirty="0">
                <a:highlight>
                  <a:srgbClr val="00FFFF"/>
                </a:highlight>
              </a:rPr>
              <a:t>』</a:t>
            </a:r>
            <a:r>
              <a:rPr lang="ja-JP" altLang="en-US" sz="2400" b="1" dirty="0"/>
              <a:t>意見が沢山</a:t>
            </a:r>
            <a:endParaRPr kumimoji="1" lang="en-US" altLang="ja-JP" sz="2400" b="1" dirty="0"/>
          </a:p>
          <a:p>
            <a:r>
              <a:rPr kumimoji="1" lang="ja-JP" altLang="en-US" sz="2400" b="1" dirty="0">
                <a:highlight>
                  <a:srgbClr val="C0C0C0"/>
                </a:highlight>
              </a:rPr>
              <a:t>津波避難ビルの階数も確認</a:t>
            </a:r>
            <a:endParaRPr kumimoji="1" lang="en-US" altLang="ja-JP" sz="2400" b="1" dirty="0">
              <a:highlight>
                <a:srgbClr val="C0C0C0"/>
              </a:highlight>
            </a:endParaRPr>
          </a:p>
        </p:txBody>
      </p:sp>
      <p:pic>
        <p:nvPicPr>
          <p:cNvPr id="2056" name="Picture 8" descr="０５上条小学校">
            <a:extLst>
              <a:ext uri="{FF2B5EF4-FFF2-40B4-BE49-F238E27FC236}">
                <a16:creationId xmlns:a16="http://schemas.microsoft.com/office/drawing/2014/main" id="{D3391175-27DB-338B-C9A7-5D4B9123E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4113"/>
          <a:stretch>
            <a:fillRect/>
          </a:stretch>
        </p:blipFill>
        <p:spPr bwMode="auto">
          <a:xfrm>
            <a:off x="6759380" y="4390334"/>
            <a:ext cx="2605823" cy="180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０５お地蔵様">
            <a:extLst>
              <a:ext uri="{FF2B5EF4-FFF2-40B4-BE49-F238E27FC236}">
                <a16:creationId xmlns:a16="http://schemas.microsoft.com/office/drawing/2014/main" id="{683964C5-1786-1B5B-7EB6-8B3327AB2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260" y="4482391"/>
            <a:ext cx="2828002" cy="177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０５お地蔵様">
            <a:extLst>
              <a:ext uri="{FF2B5EF4-FFF2-40B4-BE49-F238E27FC236}">
                <a16:creationId xmlns:a16="http://schemas.microsoft.com/office/drawing/2014/main" id="{E2B6BFDE-2137-0F77-A524-4D1ED5715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778" y="108927"/>
            <a:ext cx="1414489" cy="79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０３町を調査">
            <a:extLst>
              <a:ext uri="{FF2B5EF4-FFF2-40B4-BE49-F238E27FC236}">
                <a16:creationId xmlns:a16="http://schemas.microsoft.com/office/drawing/2014/main" id="{CC316BA2-ED19-9192-28F8-0E289C06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669" y="94776"/>
            <a:ext cx="1414488" cy="7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7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122F4-C8E9-BDE2-ACCA-51BC13B6F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610D09C-7955-86F0-B110-15674BB7BBAD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BB8C20-0FAF-515A-B908-B425B2FD1099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94173E-FD87-9D2C-6CBB-140380AC0B53}"/>
              </a:ext>
            </a:extLst>
          </p:cNvPr>
          <p:cNvSpPr txBox="1"/>
          <p:nvPr/>
        </p:nvSpPr>
        <p:spPr>
          <a:xfrm>
            <a:off x="-153235" y="1976602"/>
            <a:ext cx="12541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防災マッピングパーティー</a:t>
            </a:r>
            <a:r>
              <a:rPr lang="ja-JP" altLang="en-US" sz="2000" b="1" dirty="0"/>
              <a:t>（</a:t>
            </a:r>
            <a:r>
              <a:rPr lang="en-US" altLang="ja-JP" sz="2000" b="1" dirty="0"/>
              <a:t>2019</a:t>
            </a:r>
            <a:r>
              <a:rPr lang="ja-JP" altLang="en-US" sz="2000" b="1" dirty="0"/>
              <a:t>年インターナショナルオープンデータデイ）</a:t>
            </a:r>
            <a:endParaRPr lang="en-US" altLang="ja-JP" sz="2000" b="1" dirty="0"/>
          </a:p>
          <a:p>
            <a:r>
              <a:rPr lang="ja-JP" altLang="en-US" sz="2000" b="1" dirty="0"/>
              <a:t>　　和歌山大学岸和田サテライト・同友の会・泉大津市立北公民館サポーターチーム・泉州らへんの共催</a:t>
            </a:r>
            <a:endParaRPr lang="en-US" altLang="ja-JP" sz="2000" b="1" dirty="0"/>
          </a:p>
        </p:txBody>
      </p:sp>
      <p:pic>
        <p:nvPicPr>
          <p:cNvPr id="1034" name="Picture 10" descr="０８OSM入力６">
            <a:extLst>
              <a:ext uri="{FF2B5EF4-FFF2-40B4-BE49-F238E27FC236}">
                <a16:creationId xmlns:a16="http://schemas.microsoft.com/office/drawing/2014/main" id="{3278B135-19B9-8206-018F-71F2AD3B9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58" y="4173064"/>
            <a:ext cx="3586420" cy="20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字幕 2">
            <a:extLst>
              <a:ext uri="{FF2B5EF4-FFF2-40B4-BE49-F238E27FC236}">
                <a16:creationId xmlns:a16="http://schemas.microsoft.com/office/drawing/2014/main" id="{B26F00F4-3382-3871-561C-6F4DCC2897B1}"/>
              </a:ext>
            </a:extLst>
          </p:cNvPr>
          <p:cNvSpPr txBox="1">
            <a:spLocks/>
          </p:cNvSpPr>
          <p:nvPr/>
        </p:nvSpPr>
        <p:spPr>
          <a:xfrm>
            <a:off x="910224" y="6469628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こどもの写真は二次利用不可＠泉州らへんでオープンデータと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FA47F40-E6B0-F9B0-E66F-3CDE9C00E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71CFBE-8B7C-D1E4-EB9B-965396AD983F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48BD0DF-3201-2F42-C570-D2478289D5CE}"/>
              </a:ext>
            </a:extLst>
          </p:cNvPr>
          <p:cNvSpPr/>
          <p:nvPr/>
        </p:nvSpPr>
        <p:spPr>
          <a:xfrm>
            <a:off x="563671" y="3050678"/>
            <a:ext cx="5035279" cy="30450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BEE7A5-9639-A8A6-5BF9-1EB34807431B}"/>
              </a:ext>
            </a:extLst>
          </p:cNvPr>
          <p:cNvSpPr txBox="1"/>
          <p:nvPr/>
        </p:nvSpPr>
        <p:spPr>
          <a:xfrm>
            <a:off x="663879" y="3189390"/>
            <a:ext cx="5707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町歩き後</a:t>
            </a:r>
            <a:endParaRPr lang="en-US" altLang="ja-JP" sz="3600" b="1" dirty="0"/>
          </a:p>
          <a:p>
            <a:r>
              <a:rPr kumimoji="1" lang="ja-JP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調べたことを</a:t>
            </a:r>
            <a:endParaRPr kumimoji="1" lang="en-US" altLang="ja-JP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紙地図に書き込み</a:t>
            </a:r>
            <a:endParaRPr lang="en-US" altLang="ja-JP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ja-JP" sz="3600" b="1" dirty="0">
                <a:solidFill>
                  <a:srgbClr val="00B050"/>
                </a:solidFill>
              </a:rPr>
              <a:t>OSM</a:t>
            </a:r>
            <a:r>
              <a:rPr lang="ja-JP" altLang="en-US" sz="3600" b="1" dirty="0">
                <a:solidFill>
                  <a:srgbClr val="00B050"/>
                </a:solidFill>
              </a:rPr>
              <a:t>に津波避難ビルの</a:t>
            </a:r>
            <a:endParaRPr lang="en-US" altLang="ja-JP" sz="3600" b="1" dirty="0">
              <a:solidFill>
                <a:srgbClr val="00B050"/>
              </a:solidFill>
            </a:endParaRPr>
          </a:p>
          <a:p>
            <a:r>
              <a:rPr lang="ja-JP" altLang="en-US" sz="3600" b="1" dirty="0">
                <a:solidFill>
                  <a:srgbClr val="00B050"/>
                </a:solidFill>
              </a:rPr>
              <a:t>タグと階数を入力</a:t>
            </a:r>
            <a:endParaRPr kumimoji="1" lang="en-US" altLang="ja-JP" sz="3600" b="1" dirty="0"/>
          </a:p>
        </p:txBody>
      </p:sp>
      <p:pic>
        <p:nvPicPr>
          <p:cNvPr id="19" name="Picture 2" descr="１２防災マップ書き込み４">
            <a:extLst>
              <a:ext uri="{FF2B5EF4-FFF2-40B4-BE49-F238E27FC236}">
                <a16:creationId xmlns:a16="http://schemas.microsoft.com/office/drawing/2014/main" id="{848C425F-3998-AB29-E49B-E909C453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260" y="120525"/>
            <a:ext cx="1388631" cy="7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03369F1-39D8-AF9A-93C8-15FABAB2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959" y="120525"/>
            <a:ext cx="1410680" cy="7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０８OSM入力６">
            <a:extLst>
              <a:ext uri="{FF2B5EF4-FFF2-40B4-BE49-F238E27FC236}">
                <a16:creationId xmlns:a16="http://schemas.microsoft.com/office/drawing/2014/main" id="{8AA58D26-F1A4-050C-733D-F91304B9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7512" y="108928"/>
            <a:ext cx="1414488" cy="7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０５お地蔵様">
            <a:extLst>
              <a:ext uri="{FF2B5EF4-FFF2-40B4-BE49-F238E27FC236}">
                <a16:creationId xmlns:a16="http://schemas.microsoft.com/office/drawing/2014/main" id="{A5B28782-9F1D-CE6B-5ED1-FFEB7C5A1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778" y="108927"/>
            <a:ext cx="1414489" cy="79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０３町を調査">
            <a:extLst>
              <a:ext uri="{FF2B5EF4-FFF2-40B4-BE49-F238E27FC236}">
                <a16:creationId xmlns:a16="http://schemas.microsoft.com/office/drawing/2014/main" id="{CC37CA18-9C53-6556-33CC-53E9C729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669" y="94776"/>
            <a:ext cx="1414488" cy="7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１２防災マップ書き込み４">
            <a:extLst>
              <a:ext uri="{FF2B5EF4-FFF2-40B4-BE49-F238E27FC236}">
                <a16:creationId xmlns:a16="http://schemas.microsoft.com/office/drawing/2014/main" id="{55BFFC80-00FC-4F3B-9158-F5879F47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359" y="2943981"/>
            <a:ext cx="3802695" cy="21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9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A7389-E658-4F35-665A-AF998BC8F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9DA8C2-52ED-36EB-D994-1764B1CD49FC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DA554E-CB6B-11A3-928F-60739571409C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9F2BB1-C1C1-43CD-CB40-F6CECA20A9C3}"/>
              </a:ext>
            </a:extLst>
          </p:cNvPr>
          <p:cNvSpPr txBox="1"/>
          <p:nvPr/>
        </p:nvSpPr>
        <p:spPr>
          <a:xfrm>
            <a:off x="-153235" y="1976602"/>
            <a:ext cx="12541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防災マッピングパーティー</a:t>
            </a:r>
            <a:r>
              <a:rPr lang="ja-JP" altLang="en-US" sz="2000" b="1" dirty="0"/>
              <a:t>（</a:t>
            </a:r>
            <a:r>
              <a:rPr lang="en-US" altLang="ja-JP" sz="2000" b="1" dirty="0"/>
              <a:t>2019</a:t>
            </a:r>
            <a:r>
              <a:rPr lang="ja-JP" altLang="en-US" sz="2000" b="1" dirty="0"/>
              <a:t>年インターナショナルオープンデータデイ）</a:t>
            </a:r>
            <a:endParaRPr lang="en-US" altLang="ja-JP" sz="2000" b="1" dirty="0"/>
          </a:p>
          <a:p>
            <a:r>
              <a:rPr lang="ja-JP" altLang="en-US" sz="2000" b="1" dirty="0"/>
              <a:t>　　和歌山大学岸和田サテライト・同友の会・泉大津市立北公民館サポーターチーム・泉州らへんの共催</a:t>
            </a:r>
            <a:endParaRPr lang="en-US" altLang="ja-JP" sz="2000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C53F365-D118-1A64-93CA-AD6750E7F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828" y="2831701"/>
            <a:ext cx="5636744" cy="35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字幕 2">
            <a:extLst>
              <a:ext uri="{FF2B5EF4-FFF2-40B4-BE49-F238E27FC236}">
                <a16:creationId xmlns:a16="http://schemas.microsoft.com/office/drawing/2014/main" id="{771ACC0B-257B-702F-8D31-40FA22A6DD36}"/>
              </a:ext>
            </a:extLst>
          </p:cNvPr>
          <p:cNvSpPr txBox="1">
            <a:spLocks/>
          </p:cNvSpPr>
          <p:nvPr/>
        </p:nvSpPr>
        <p:spPr>
          <a:xfrm>
            <a:off x="910224" y="6469628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こどもの写真は二次利用不可＠泉州らへんでオープンデータと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DA9405-FB7E-7008-4CD8-D945E591C226}"/>
              </a:ext>
            </a:extLst>
          </p:cNvPr>
          <p:cNvSpPr txBox="1"/>
          <p:nvPr/>
        </p:nvSpPr>
        <p:spPr>
          <a:xfrm>
            <a:off x="5443595" y="5689453"/>
            <a:ext cx="367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@OpenStreetMap contributors</a:t>
            </a:r>
          </a:p>
          <a:p>
            <a:endParaRPr kumimoji="1" lang="en-US" altLang="ja-JP" b="1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B7F1F74C-E5DD-28CA-3399-8FE6D201B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936B00-6BC9-D99D-8939-956822F03AAE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958534-20CF-4FC9-90D4-0FFB8E19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401" y="4566802"/>
            <a:ext cx="1796731" cy="17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83E542-F839-7D8F-8F58-A21DF19EDAA0}"/>
              </a:ext>
            </a:extLst>
          </p:cNvPr>
          <p:cNvSpPr txBox="1"/>
          <p:nvPr/>
        </p:nvSpPr>
        <p:spPr>
          <a:xfrm>
            <a:off x="910772" y="5142001"/>
            <a:ext cx="139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報告ページ</a:t>
            </a:r>
            <a:endParaRPr kumimoji="1" lang="en-US" altLang="ja-JP" b="1" dirty="0"/>
          </a:p>
          <a:p>
            <a:r>
              <a:rPr kumimoji="1" lang="en-US" altLang="ja-JP" b="1" dirty="0"/>
              <a:t>QR</a:t>
            </a:r>
            <a:r>
              <a:rPr kumimoji="1" lang="ja-JP" altLang="en-US" b="1" dirty="0"/>
              <a:t>コード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DF9C14B-1A0D-E4DC-FC55-73D4D4A36798}"/>
              </a:ext>
            </a:extLst>
          </p:cNvPr>
          <p:cNvSpPr/>
          <p:nvPr/>
        </p:nvSpPr>
        <p:spPr>
          <a:xfrm>
            <a:off x="563672" y="3050677"/>
            <a:ext cx="3251744" cy="13390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41E428-1116-231C-99B7-FC8B5CE86145}"/>
              </a:ext>
            </a:extLst>
          </p:cNvPr>
          <p:cNvSpPr txBox="1"/>
          <p:nvPr/>
        </p:nvSpPr>
        <p:spPr>
          <a:xfrm>
            <a:off x="663880" y="3189390"/>
            <a:ext cx="4446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出来た地図が</a:t>
            </a:r>
            <a:endParaRPr lang="en-US" altLang="ja-JP" sz="3600" b="1" dirty="0"/>
          </a:p>
          <a:p>
            <a:r>
              <a:rPr lang="ja-JP" altLang="en-US" sz="3600" b="1" dirty="0"/>
              <a:t>こちら</a:t>
            </a:r>
            <a:endParaRPr kumimoji="1" lang="en-US" altLang="ja-JP" sz="3600" b="1" dirty="0"/>
          </a:p>
        </p:txBody>
      </p:sp>
      <p:pic>
        <p:nvPicPr>
          <p:cNvPr id="19" name="Picture 2" descr="１２防災マップ書き込み４">
            <a:extLst>
              <a:ext uri="{FF2B5EF4-FFF2-40B4-BE49-F238E27FC236}">
                <a16:creationId xmlns:a16="http://schemas.microsoft.com/office/drawing/2014/main" id="{A9104F57-B5C7-C392-865B-8E732061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260" y="120525"/>
            <a:ext cx="1388631" cy="7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C7F8A84F-3446-F353-8080-02659E025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959" y="120525"/>
            <a:ext cx="1410680" cy="7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０８OSM入力６">
            <a:extLst>
              <a:ext uri="{FF2B5EF4-FFF2-40B4-BE49-F238E27FC236}">
                <a16:creationId xmlns:a16="http://schemas.microsoft.com/office/drawing/2014/main" id="{5B698F1A-428C-074F-F59F-35DC3B240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7512" y="108928"/>
            <a:ext cx="1414488" cy="7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０５お地蔵様">
            <a:extLst>
              <a:ext uri="{FF2B5EF4-FFF2-40B4-BE49-F238E27FC236}">
                <a16:creationId xmlns:a16="http://schemas.microsoft.com/office/drawing/2014/main" id="{E401FABD-E52B-AD48-A70F-1378A84D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778" y="108927"/>
            <a:ext cx="1414489" cy="79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０３町を調査">
            <a:extLst>
              <a:ext uri="{FF2B5EF4-FFF2-40B4-BE49-F238E27FC236}">
                <a16:creationId xmlns:a16="http://schemas.microsoft.com/office/drawing/2014/main" id="{B8D4B3B1-9F6A-D537-5EC1-04293AC5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669" y="94776"/>
            <a:ext cx="1414488" cy="7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7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681E4-6576-F39B-AAA7-1A1EFDD8A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EBF8F9-2930-70E9-5874-57EEF1C7692E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1C09D4-01BA-A71B-23D9-2D4D2A80A221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24FB0356-54DB-5778-16D0-6F24C954479F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3F8C3-FA11-D37E-19CA-84C52255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509" y="4252420"/>
            <a:ext cx="2934871" cy="1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673BEF-A863-BFC7-32C5-4A3C9EA2B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438" y="2137445"/>
            <a:ext cx="2520687" cy="1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A1F8C8C-F0D2-AAF6-3F5F-5CD1A7D88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77" y="3933090"/>
            <a:ext cx="1841825" cy="21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51CEF27-50C1-C013-8925-69DA202E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844" y="2093795"/>
            <a:ext cx="2934871" cy="1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20378AC-FC5D-5BEC-14FC-6FA8D003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7225" y="4252420"/>
            <a:ext cx="2933061" cy="1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80A0A81-0EE9-AA59-1A0D-52016C595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19BB13-F3B5-91DE-AA7A-3585CC3684CE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C1CBF2A2-4F53-2356-DC56-0D60A371E92E}"/>
              </a:ext>
            </a:extLst>
          </p:cNvPr>
          <p:cNvSpPr/>
          <p:nvPr/>
        </p:nvSpPr>
        <p:spPr>
          <a:xfrm>
            <a:off x="2245847" y="4485168"/>
            <a:ext cx="3107863" cy="14219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8BC512-4534-7805-EC54-CE36DB2DC152}"/>
              </a:ext>
            </a:extLst>
          </p:cNvPr>
          <p:cNvSpPr txBox="1"/>
          <p:nvPr/>
        </p:nvSpPr>
        <p:spPr>
          <a:xfrm>
            <a:off x="2562647" y="4595978"/>
            <a:ext cx="2774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歴史探訪の</a:t>
            </a:r>
            <a:endParaRPr lang="en-US" altLang="ja-JP" sz="3600" b="1" dirty="0"/>
          </a:p>
          <a:p>
            <a:r>
              <a:rPr lang="ja-JP" altLang="en-US" sz="3600" b="1" dirty="0"/>
              <a:t>講師依頼</a:t>
            </a:r>
            <a:endParaRPr kumimoji="1" lang="en-US" altLang="ja-JP" sz="2000" b="1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1C4B65C-0226-F7A6-71DD-1058B40CDB6B}"/>
              </a:ext>
            </a:extLst>
          </p:cNvPr>
          <p:cNvGrpSpPr/>
          <p:nvPr/>
        </p:nvGrpSpPr>
        <p:grpSpPr>
          <a:xfrm>
            <a:off x="288579" y="2093795"/>
            <a:ext cx="5221139" cy="1377543"/>
            <a:chOff x="885597" y="3638341"/>
            <a:chExt cx="5221139" cy="1377543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4A8AD4B9-73F1-B7E8-0F6D-91B8EB9215D4}"/>
                </a:ext>
              </a:extLst>
            </p:cNvPr>
            <p:cNvSpPr/>
            <p:nvPr/>
          </p:nvSpPr>
          <p:spPr>
            <a:xfrm>
              <a:off x="885597" y="3638341"/>
              <a:ext cx="5210403" cy="137754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A3C9C35-54DF-A33F-CFA1-33771BBE0B91}"/>
                </a:ext>
              </a:extLst>
            </p:cNvPr>
            <p:cNvSpPr txBox="1"/>
            <p:nvPr/>
          </p:nvSpPr>
          <p:spPr>
            <a:xfrm>
              <a:off x="1134655" y="3754000"/>
              <a:ext cx="497208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地域の歴史を調べてた</a:t>
              </a:r>
              <a:endParaRPr kumimoji="1" lang="en-US" altLang="ja-JP" sz="3600" b="1" dirty="0"/>
            </a:p>
            <a:p>
              <a:r>
                <a:rPr lang="ja-JP" altLang="en-US" sz="2000" b="1" dirty="0"/>
                <a:t>公民館・泉大津市の歴史イベント参加、</a:t>
              </a:r>
              <a:endParaRPr lang="en-US" altLang="ja-JP" sz="2000" b="1" dirty="0"/>
            </a:p>
            <a:p>
              <a:r>
                <a:rPr lang="ja-JP" altLang="en-US" sz="2000" b="1" dirty="0"/>
                <a:t>地域の方、元校長先生、歴史本から勉強</a:t>
              </a:r>
              <a:endParaRPr kumimoji="1" lang="en-US" altLang="ja-JP" sz="2000" b="1" dirty="0"/>
            </a:p>
          </p:txBody>
        </p:sp>
      </p:grpSp>
      <p:sp>
        <p:nvSpPr>
          <p:cNvPr id="23" name="矢印: 右 22">
            <a:extLst>
              <a:ext uri="{FF2B5EF4-FFF2-40B4-BE49-F238E27FC236}">
                <a16:creationId xmlns:a16="http://schemas.microsoft.com/office/drawing/2014/main" id="{5EF94BBD-0D18-40DF-E2D5-58E9CD3BDC33}"/>
              </a:ext>
            </a:extLst>
          </p:cNvPr>
          <p:cNvSpPr/>
          <p:nvPr/>
        </p:nvSpPr>
        <p:spPr>
          <a:xfrm rot="2996078">
            <a:off x="2410992" y="3809633"/>
            <a:ext cx="615976" cy="4190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40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32749-BA27-3065-266B-63B545478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4F3F4FCF-F9E4-CC6B-2A80-AECAFF028794}"/>
              </a:ext>
            </a:extLst>
          </p:cNvPr>
          <p:cNvSpPr/>
          <p:nvPr/>
        </p:nvSpPr>
        <p:spPr>
          <a:xfrm>
            <a:off x="6096001" y="2230479"/>
            <a:ext cx="5889916" cy="40482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C60173F-CE6B-C976-324A-F6E9FED0A2BC}"/>
              </a:ext>
            </a:extLst>
          </p:cNvPr>
          <p:cNvSpPr/>
          <p:nvPr/>
        </p:nvSpPr>
        <p:spPr>
          <a:xfrm>
            <a:off x="375719" y="2230479"/>
            <a:ext cx="5536732" cy="18443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B296755-B817-4021-D9CD-7B2E2306A8DB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F3EEE7-71F2-9EFD-53C1-FEBF344E69D0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8DBC60-3F25-F3ED-BFB5-8B760A43EE79}"/>
              </a:ext>
            </a:extLst>
          </p:cNvPr>
          <p:cNvSpPr txBox="1"/>
          <p:nvPr/>
        </p:nvSpPr>
        <p:spPr>
          <a:xfrm>
            <a:off x="595355" y="2317616"/>
            <a:ext cx="57871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町歩きイベントの案内を</a:t>
            </a:r>
            <a:endParaRPr lang="en-US" altLang="ja-JP" sz="3600" b="1" dirty="0"/>
          </a:p>
          <a:p>
            <a:r>
              <a:rPr lang="en-US" altLang="ja-JP" sz="3600" b="1" dirty="0"/>
              <a:t>OSM</a:t>
            </a:r>
            <a:r>
              <a:rPr lang="ja-JP" altLang="en-US" sz="3600" b="1" dirty="0"/>
              <a:t>を使って作成</a:t>
            </a:r>
            <a:endParaRPr lang="en-US" altLang="ja-JP" sz="3600" b="1" dirty="0"/>
          </a:p>
          <a:p>
            <a:r>
              <a:rPr lang="ja-JP" altLang="en-US" sz="2000" b="1" dirty="0"/>
              <a:t>サイトには詳しい情報も</a:t>
            </a:r>
            <a:endParaRPr lang="en-US" altLang="ja-JP" sz="2000" b="1" dirty="0"/>
          </a:p>
          <a:p>
            <a:r>
              <a:rPr lang="en-US" altLang="ja-JP" sz="2000" b="1" dirty="0"/>
              <a:t>CC-BY</a:t>
            </a:r>
            <a:r>
              <a:rPr lang="ja-JP" altLang="en-US" sz="2000" b="1" dirty="0"/>
              <a:t>にしてなかった（汗）</a:t>
            </a:r>
            <a:endParaRPr lang="en-US" altLang="ja-JP" sz="2000" b="1" dirty="0"/>
          </a:p>
          <a:p>
            <a:endParaRPr kumimoji="1" lang="en-US" altLang="ja-JP" sz="2000" b="1" dirty="0"/>
          </a:p>
        </p:txBody>
      </p:sp>
      <p:pic>
        <p:nvPicPr>
          <p:cNvPr id="10" name="図 9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8130F840-45AA-210E-8A60-84EEEC756D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473" y="2446284"/>
            <a:ext cx="2548585" cy="3681290"/>
          </a:xfrm>
          <a:prstGeom prst="rect">
            <a:avLst/>
          </a:prstGeom>
        </p:spPr>
      </p:pic>
      <p:pic>
        <p:nvPicPr>
          <p:cNvPr id="12" name="図 11" descr="新聞の記事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4C906DB8-D80C-2BB1-4B77-AE7F2AB94B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017" y="2446284"/>
            <a:ext cx="2548585" cy="3681290"/>
          </a:xfrm>
          <a:prstGeom prst="rect">
            <a:avLst/>
          </a:prstGeom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400A0081-C5AB-A89C-BF01-A0E7705CE8DA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D0AE0E-9A41-8D92-CE35-D5AC4672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515" y="104666"/>
            <a:ext cx="1235936" cy="8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174B6C1-5491-A0CA-CCF5-790A12E4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826" y="118472"/>
            <a:ext cx="1084754" cy="80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A6E95F5-F42A-AB25-84DA-CE8417E9E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955" y="105201"/>
            <a:ext cx="689428" cy="8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0E12424-6E2A-1F68-F842-DD192AF9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758" y="94561"/>
            <a:ext cx="1251100" cy="83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DC59FF2-0E53-4196-A886-1E964BF2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7233" y="105202"/>
            <a:ext cx="1234370" cy="8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A34814F-320B-6B31-6540-6084A2732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3980" y="105202"/>
            <a:ext cx="1184712" cy="8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769A09A-E924-FFD5-5610-8C4F8548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EC454C-B4DA-BFE9-AAED-B2BCEC666F2F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C9F8B09-7FC7-C06E-A6DA-48930B270931}"/>
              </a:ext>
            </a:extLst>
          </p:cNvPr>
          <p:cNvSpPr txBox="1"/>
          <p:nvPr/>
        </p:nvSpPr>
        <p:spPr>
          <a:xfrm>
            <a:off x="2360402" y="6006015"/>
            <a:ext cx="412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@OpenStreetMap contributors</a:t>
            </a:r>
            <a:endParaRPr kumimoji="1" lang="ja-JP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D4EE05-6477-9D86-057F-EE03D295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121" y="4154794"/>
            <a:ext cx="2633194" cy="17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843A1B0-28AA-23A4-BA9C-7622D4BB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521" y="4301029"/>
            <a:ext cx="1462179" cy="14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5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9943E-A855-C924-BA31-4B6D68B65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64579CE-931B-F68B-8A95-2459FD41D4E9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40D88-E3E6-C6D2-130F-7AE6B2D087B7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EC04F2-85BC-17B1-0FD8-2598B61F7C6F}"/>
              </a:ext>
            </a:extLst>
          </p:cNvPr>
          <p:cNvSpPr txBox="1"/>
          <p:nvPr/>
        </p:nvSpPr>
        <p:spPr>
          <a:xfrm>
            <a:off x="118533" y="1934814"/>
            <a:ext cx="1186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</a:t>
            </a:r>
            <a:r>
              <a:rPr lang="ja-JP" altLang="en-US" sz="3600" b="1" dirty="0">
                <a:solidFill>
                  <a:srgbClr val="FF0000"/>
                </a:solidFill>
              </a:rPr>
              <a:t>地域</a:t>
            </a:r>
            <a:r>
              <a:rPr lang="ja-JP" altLang="en-US" sz="3600" b="1" dirty="0"/>
              <a:t>の</a:t>
            </a:r>
            <a:r>
              <a:rPr lang="ja-JP" altLang="en-US" sz="3600" b="1" dirty="0">
                <a:solidFill>
                  <a:srgbClr val="0070C0"/>
                </a:solidFill>
              </a:rPr>
              <a:t>星空観望会</a:t>
            </a:r>
            <a:r>
              <a:rPr lang="ja-JP" altLang="en-US" sz="3600" b="1" dirty="0"/>
              <a:t>で</a:t>
            </a:r>
            <a:endParaRPr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ja-JP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星空の撮影方法</a:t>
            </a:r>
            <a:r>
              <a:rPr lang="ja-JP" altLang="en-US" sz="3600" b="1" dirty="0"/>
              <a:t>を教えてもらう</a:t>
            </a:r>
            <a:endParaRPr lang="en-US" altLang="ja-JP" sz="3600" b="1" dirty="0"/>
          </a:p>
          <a:p>
            <a:r>
              <a:rPr lang="ja-JP" altLang="en-US" sz="3600" b="1" dirty="0"/>
              <a:t>　そこから</a:t>
            </a:r>
            <a:r>
              <a:rPr lang="ja-JP" altLang="en-US" sz="3600" b="1" dirty="0">
                <a:solidFill>
                  <a:srgbClr val="0070C0"/>
                </a:solidFill>
              </a:rPr>
              <a:t>写真好き</a:t>
            </a:r>
            <a:r>
              <a:rPr lang="ja-JP" altLang="en-US" sz="3600" b="1" dirty="0"/>
              <a:t>→アートの世界に</a:t>
            </a:r>
            <a:endParaRPr lang="en-US" altLang="ja-JP" sz="3600" b="1" dirty="0"/>
          </a:p>
          <a:p>
            <a:r>
              <a:rPr kumimoji="1" lang="ja-JP" altLang="en-US" sz="2000" b="1" dirty="0"/>
              <a:t>　　</a:t>
            </a:r>
            <a:endParaRPr kumimoji="1" lang="en-US" altLang="ja-JP" sz="2000" b="1" dirty="0"/>
          </a:p>
        </p:txBody>
      </p:sp>
      <p:pic>
        <p:nvPicPr>
          <p:cNvPr id="9" name="図 8" descr="雪, 覆い, 乗る, 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5F9CD8C-0E68-63B7-E9C4-9B1BC8FEC4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04" y="2092513"/>
            <a:ext cx="2764634" cy="2073475"/>
          </a:xfrm>
          <a:prstGeom prst="rect">
            <a:avLst/>
          </a:prstGeom>
        </p:spPr>
      </p:pic>
      <p:pic>
        <p:nvPicPr>
          <p:cNvPr id="12" name="図 11" descr="夜空と山の景色&#10;&#10;AI 生成コンテンツは誤りを含む可能性があります。">
            <a:extLst>
              <a:ext uri="{FF2B5EF4-FFF2-40B4-BE49-F238E27FC236}">
                <a16:creationId xmlns:a16="http://schemas.microsoft.com/office/drawing/2014/main" id="{F560A730-D5E1-6C80-C690-D17CB22E4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938" y="89046"/>
            <a:ext cx="1123993" cy="842995"/>
          </a:xfrm>
          <a:prstGeom prst="rect">
            <a:avLst/>
          </a:prstGeom>
        </p:spPr>
      </p:pic>
      <p:pic>
        <p:nvPicPr>
          <p:cNvPr id="17" name="図 16" descr="夜空に光っている太陽&#10;&#10;AI 生成コンテンツは誤りを含む可能性があります。">
            <a:extLst>
              <a:ext uri="{FF2B5EF4-FFF2-40B4-BE49-F238E27FC236}">
                <a16:creationId xmlns:a16="http://schemas.microsoft.com/office/drawing/2014/main" id="{962AECF4-E034-974B-DD96-DE22141F75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334" y="82130"/>
            <a:ext cx="1133217" cy="849912"/>
          </a:xfrm>
          <a:prstGeom prst="rect">
            <a:avLst/>
          </a:prstGeom>
        </p:spPr>
      </p:pic>
      <p:pic>
        <p:nvPicPr>
          <p:cNvPr id="19" name="図 18" descr="夜空の星雲のcg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EAD77C0-83C3-E8AF-EDFA-4FD0340E78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318" y="64579"/>
            <a:ext cx="1123993" cy="842995"/>
          </a:xfrm>
          <a:prstGeom prst="rect">
            <a:avLst/>
          </a:prstGeom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8332D522-47BC-085B-5E96-D312976A98EF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BC41419-D384-D120-1674-4953C848CE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698" y="58624"/>
            <a:ext cx="1134666" cy="850635"/>
          </a:xfrm>
          <a:prstGeom prst="rect">
            <a:avLst/>
          </a:prstGeom>
        </p:spPr>
      </p:pic>
      <p:pic>
        <p:nvPicPr>
          <p:cNvPr id="15" name="図 14" descr="屋外, 雪, 水, 大き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BA950DC-0BF9-CEC3-7482-37B9EECC85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750" y="56196"/>
            <a:ext cx="1156615" cy="8674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6BE2BFA-7712-E21E-60E5-F7B42B24E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D4B48D-1986-7F20-4BCD-2F01ECD017F2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6E34748-4FBF-68F7-D6B0-BA7433ECCCFA}"/>
              </a:ext>
            </a:extLst>
          </p:cNvPr>
          <p:cNvSpPr/>
          <p:nvPr/>
        </p:nvSpPr>
        <p:spPr>
          <a:xfrm>
            <a:off x="850486" y="3713902"/>
            <a:ext cx="5245514" cy="14219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296CE5-5532-48E9-2114-FF77E8411A09}"/>
              </a:ext>
            </a:extLst>
          </p:cNvPr>
          <p:cNvSpPr txBox="1"/>
          <p:nvPr/>
        </p:nvSpPr>
        <p:spPr>
          <a:xfrm>
            <a:off x="563671" y="3891232"/>
            <a:ext cx="524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</a:t>
            </a:r>
            <a:r>
              <a:rPr lang="ja-JP" altLang="en-US" sz="3600" b="1" dirty="0">
                <a:solidFill>
                  <a:srgbClr val="FF0000"/>
                </a:solidFill>
              </a:rPr>
              <a:t>地域</a:t>
            </a:r>
            <a:r>
              <a:rPr lang="ja-JP" altLang="en-US" sz="3600" b="1" dirty="0"/>
              <a:t>の</a:t>
            </a:r>
            <a:r>
              <a:rPr lang="ja-JP" altLang="en-US" sz="3600" b="1" dirty="0">
                <a:solidFill>
                  <a:srgbClr val="0070C0"/>
                </a:solidFill>
              </a:rPr>
              <a:t>星空観望会</a:t>
            </a:r>
            <a:r>
              <a:rPr lang="ja-JP" altLang="en-US" sz="3600" b="1" dirty="0"/>
              <a:t>で</a:t>
            </a:r>
            <a:endParaRPr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ja-JP" altLang="en-US" sz="3600" b="1" dirty="0">
                <a:solidFill>
                  <a:srgbClr val="0070C0"/>
                </a:solidFill>
              </a:rPr>
              <a:t>星空の撮影方法を学ぶ</a:t>
            </a:r>
            <a:endParaRPr kumimoji="1" lang="en-US" altLang="ja-JP" sz="2000" b="1" dirty="0">
              <a:solidFill>
                <a:srgbClr val="0070C0"/>
              </a:solidFill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A612245B-5C43-13FA-68FE-10A240B00375}"/>
              </a:ext>
            </a:extLst>
          </p:cNvPr>
          <p:cNvSpPr/>
          <p:nvPr/>
        </p:nvSpPr>
        <p:spPr>
          <a:xfrm rot="1281378">
            <a:off x="6191739" y="5072070"/>
            <a:ext cx="615976" cy="4190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8A9CC2A-9D92-4EDE-EA4B-1BF29B05DF58}"/>
              </a:ext>
            </a:extLst>
          </p:cNvPr>
          <p:cNvSpPr/>
          <p:nvPr/>
        </p:nvSpPr>
        <p:spPr>
          <a:xfrm>
            <a:off x="7084709" y="4311562"/>
            <a:ext cx="4727771" cy="1940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1B7DFAA-B883-E7F6-66D9-CA5382E0D7E0}"/>
              </a:ext>
            </a:extLst>
          </p:cNvPr>
          <p:cNvSpPr txBox="1"/>
          <p:nvPr/>
        </p:nvSpPr>
        <p:spPr>
          <a:xfrm>
            <a:off x="7306556" y="4440745"/>
            <a:ext cx="4727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カメラを購入</a:t>
            </a:r>
            <a:endParaRPr lang="en-US" altLang="ja-JP" sz="3600" b="1" dirty="0">
              <a:solidFill>
                <a:srgbClr val="0070C0"/>
              </a:solidFill>
            </a:endParaRPr>
          </a:p>
          <a:p>
            <a:r>
              <a:rPr kumimoji="1" lang="ja-JP" altLang="en-US" sz="3600" b="1" dirty="0">
                <a:solidFill>
                  <a:srgbClr val="0070C0"/>
                </a:solidFill>
              </a:rPr>
              <a:t>星景写真撮影会参加</a:t>
            </a:r>
            <a:endParaRPr kumimoji="1" lang="en-US" altLang="ja-JP" sz="3600" b="1" dirty="0">
              <a:solidFill>
                <a:srgbClr val="0070C0"/>
              </a:solidFill>
            </a:endParaRPr>
          </a:p>
          <a:p>
            <a:r>
              <a:rPr lang="ja-JP" altLang="en-US" sz="3600" b="1" dirty="0">
                <a:solidFill>
                  <a:srgbClr val="0070C0"/>
                </a:solidFill>
              </a:rPr>
              <a:t>写真好きに</a:t>
            </a:r>
            <a:endParaRPr lang="en-US" altLang="ja-JP" sz="3600" b="1" dirty="0">
              <a:solidFill>
                <a:srgbClr val="0070C0"/>
              </a:solidFill>
            </a:endParaRPr>
          </a:p>
          <a:p>
            <a:endParaRPr kumimoji="1"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988344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F2487-0279-0A93-7333-C89D35EA4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D6580C9-81B4-CE1E-D862-BADD6EDAC0D6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18D563-84DD-AAB5-6838-9D44DCBC8CC0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D27F99-B08E-1AB9-6164-63B1639EDF67}"/>
              </a:ext>
            </a:extLst>
          </p:cNvPr>
          <p:cNvSpPr txBox="1"/>
          <p:nvPr/>
        </p:nvSpPr>
        <p:spPr>
          <a:xfrm>
            <a:off x="118533" y="1934814"/>
            <a:ext cx="11869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</a:t>
            </a:r>
            <a:r>
              <a:rPr lang="ja-JP" altLang="en-US" sz="3600" b="1" dirty="0">
                <a:solidFill>
                  <a:srgbClr val="FF0000"/>
                </a:solidFill>
              </a:rPr>
              <a:t>地域</a:t>
            </a:r>
            <a:r>
              <a:rPr lang="ja-JP" altLang="en-US" sz="3600" b="1" dirty="0"/>
              <a:t>の</a:t>
            </a:r>
            <a:r>
              <a:rPr lang="ja-JP" altLang="en-US" sz="3600" b="1" dirty="0">
                <a:solidFill>
                  <a:srgbClr val="0070C0"/>
                </a:solidFill>
              </a:rPr>
              <a:t>星空観望会</a:t>
            </a:r>
            <a:r>
              <a:rPr lang="ja-JP" altLang="en-US" sz="3600" b="1" dirty="0"/>
              <a:t>で</a:t>
            </a:r>
            <a:endParaRPr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ja-JP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星空の撮影方法</a:t>
            </a:r>
            <a:r>
              <a:rPr lang="ja-JP" altLang="en-US" sz="3600" b="1" dirty="0"/>
              <a:t>を教えてもらう</a:t>
            </a:r>
            <a:endParaRPr lang="en-US" altLang="ja-JP" sz="3600" b="1" dirty="0"/>
          </a:p>
          <a:p>
            <a:r>
              <a:rPr lang="ja-JP" altLang="en-US" sz="3600" b="1" dirty="0"/>
              <a:t>　そこから</a:t>
            </a:r>
            <a:r>
              <a:rPr lang="ja-JP" altLang="en-US" sz="3600" b="1" dirty="0">
                <a:solidFill>
                  <a:srgbClr val="0070C0"/>
                </a:solidFill>
              </a:rPr>
              <a:t>写真好き</a:t>
            </a:r>
            <a:r>
              <a:rPr lang="ja-JP" altLang="en-US" sz="3600" b="1" dirty="0"/>
              <a:t>→アートの世界に</a:t>
            </a:r>
            <a:endParaRPr lang="en-US" altLang="ja-JP" sz="3600" b="1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A1C459B8-8AC0-026A-6A13-3F7076468D23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4EB4DBB-5E4A-52D3-BFBD-E898329D6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35D739-A5DF-FAB3-7395-85C96A9FE5DF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1A8084F-8250-A7ED-AAA7-491FB0B3018E}"/>
              </a:ext>
            </a:extLst>
          </p:cNvPr>
          <p:cNvSpPr/>
          <p:nvPr/>
        </p:nvSpPr>
        <p:spPr>
          <a:xfrm>
            <a:off x="271397" y="3745731"/>
            <a:ext cx="5824603" cy="24538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416A719-E241-A785-A204-3574DA4514BF}"/>
              </a:ext>
            </a:extLst>
          </p:cNvPr>
          <p:cNvSpPr txBox="1"/>
          <p:nvPr/>
        </p:nvSpPr>
        <p:spPr>
          <a:xfrm>
            <a:off x="369518" y="3859402"/>
            <a:ext cx="5824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泉大津市のイベント</a:t>
            </a:r>
            <a:endParaRPr kumimoji="1" lang="en-US" altLang="ja-JP" sz="3600" b="1" dirty="0">
              <a:solidFill>
                <a:srgbClr val="FF0000"/>
              </a:solidFill>
            </a:endParaRPr>
          </a:p>
          <a:p>
            <a:r>
              <a:rPr kumimoji="1" lang="ja-JP" altLang="en-US" sz="3600" b="1" dirty="0">
                <a:solidFill>
                  <a:schemeClr val="accent2">
                    <a:lumMod val="50000"/>
                  </a:schemeClr>
                </a:solidFill>
              </a:rPr>
              <a:t>ブンカミーティング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に参加</a:t>
            </a:r>
            <a:endParaRPr kumimoji="1" lang="en-US" altLang="ja-JP" sz="3600" b="1" dirty="0">
              <a:solidFill>
                <a:srgbClr val="FF0000"/>
              </a:solidFill>
            </a:endParaRPr>
          </a:p>
          <a:p>
            <a:r>
              <a:rPr kumimoji="1" lang="ja-JP" altLang="en-US" sz="3600" b="1" dirty="0">
                <a:solidFill>
                  <a:srgbClr val="FF0000"/>
                </a:solidFill>
              </a:rPr>
              <a:t>作家さんや演奏者さん達と</a:t>
            </a:r>
            <a:endParaRPr kumimoji="1"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つながりました。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8BFDAA-EBCF-6C49-1863-AA1A2849EB57}"/>
              </a:ext>
            </a:extLst>
          </p:cNvPr>
          <p:cNvSpPr txBox="1"/>
          <p:nvPr/>
        </p:nvSpPr>
        <p:spPr>
          <a:xfrm>
            <a:off x="5899758" y="4440265"/>
            <a:ext cx="63799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/>
              <a:t>　ブンカミーティングとは？</a:t>
            </a:r>
            <a:endParaRPr lang="en-US" altLang="ja-JP" sz="1600" b="1" dirty="0"/>
          </a:p>
          <a:p>
            <a:r>
              <a:rPr lang="ja-JP" altLang="en-US" sz="1600" b="1" dirty="0"/>
              <a:t>　　「泉大津をアートでいっぱいのまちにしよう！」をテーマに、</a:t>
            </a:r>
            <a:endParaRPr lang="en-US" altLang="ja-JP" sz="1600" b="1" dirty="0"/>
          </a:p>
          <a:p>
            <a:r>
              <a:rPr lang="ja-JP" altLang="en-US" sz="1600" b="1" dirty="0"/>
              <a:t>　　市民が集まり、絵や音楽、ダンス、書など</a:t>
            </a:r>
            <a:endParaRPr lang="en-US" altLang="ja-JP" sz="1600" b="1" dirty="0"/>
          </a:p>
          <a:p>
            <a:r>
              <a:rPr lang="ja-JP" altLang="en-US" sz="1600" b="1" dirty="0"/>
              <a:t>　　“自分の好きなこと”について話し合うワークショップ。</a:t>
            </a:r>
            <a:endParaRPr lang="en-US" altLang="ja-JP" sz="1600" b="1" dirty="0"/>
          </a:p>
          <a:p>
            <a:r>
              <a:rPr lang="ja-JP" altLang="en-US" sz="1600" b="1" dirty="0"/>
              <a:t>　　そので楽しいこと探しをするなかで、</a:t>
            </a:r>
            <a:endParaRPr lang="en-US" altLang="ja-JP" sz="1600" b="1" dirty="0"/>
          </a:p>
          <a:p>
            <a:r>
              <a:rPr lang="ja-JP" altLang="en-US" sz="1600" b="1" dirty="0"/>
              <a:t>　　まちなかアートフェスは生まれました。</a:t>
            </a:r>
            <a:endParaRPr lang="en-US" altLang="ja-JP" sz="1600" b="1" dirty="0"/>
          </a:p>
          <a:p>
            <a:r>
              <a:rPr lang="ja-JP" altLang="en-US" sz="1600" b="1" dirty="0"/>
              <a:t>　（泉大津市</a:t>
            </a:r>
            <a:r>
              <a:rPr lang="en-US" altLang="ja-JP" sz="1600" b="1" dirty="0"/>
              <a:t>PR</a:t>
            </a:r>
            <a:r>
              <a:rPr lang="ja-JP" altLang="en-US" sz="1600" b="1" dirty="0"/>
              <a:t>カードより）</a:t>
            </a:r>
            <a:endParaRPr lang="en-US" altLang="ja-JP" sz="1600" b="1" dirty="0"/>
          </a:p>
        </p:txBody>
      </p:sp>
      <p:pic>
        <p:nvPicPr>
          <p:cNvPr id="20" name="図 19" descr="草の上にいるピンク色の花&#10;&#10;AI 生成コンテンツは誤りを含む可能性があります。">
            <a:extLst>
              <a:ext uri="{FF2B5EF4-FFF2-40B4-BE49-F238E27FC236}">
                <a16:creationId xmlns:a16="http://schemas.microsoft.com/office/drawing/2014/main" id="{A75A302A-5F7B-900A-F07A-0FFD162F1D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031" y="2104346"/>
            <a:ext cx="3643451" cy="2049441"/>
          </a:xfrm>
          <a:prstGeom prst="rect">
            <a:avLst/>
          </a:prstGeom>
        </p:spPr>
      </p:pic>
      <p:pic>
        <p:nvPicPr>
          <p:cNvPr id="21" name="図 20" descr="ピンクの花&#10;&#10;AI 生成コンテンツは誤りを含む可能性があります。">
            <a:extLst>
              <a:ext uri="{FF2B5EF4-FFF2-40B4-BE49-F238E27FC236}">
                <a16:creationId xmlns:a16="http://schemas.microsoft.com/office/drawing/2014/main" id="{954B27CB-C6D2-ACC6-7F5E-CB1E5A030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891" y="129470"/>
            <a:ext cx="1073032" cy="804774"/>
          </a:xfrm>
          <a:prstGeom prst="rect">
            <a:avLst/>
          </a:prstGeom>
        </p:spPr>
      </p:pic>
      <p:pic>
        <p:nvPicPr>
          <p:cNvPr id="22" name="図 21" descr="夜の街のcg&#10;&#10;AI 生成コンテンツは誤りを含む可能性があります。">
            <a:extLst>
              <a:ext uri="{FF2B5EF4-FFF2-40B4-BE49-F238E27FC236}">
                <a16:creationId xmlns:a16="http://schemas.microsoft.com/office/drawing/2014/main" id="{ABC44FA9-B898-B522-8C8C-8E0A868C06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916" y="123024"/>
            <a:ext cx="1081627" cy="811220"/>
          </a:xfrm>
          <a:prstGeom prst="rect">
            <a:avLst/>
          </a:prstGeom>
        </p:spPr>
      </p:pic>
      <p:pic>
        <p:nvPicPr>
          <p:cNvPr id="23" name="図 22" descr="紫の花が咲い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C9AF139E-8017-B267-E768-832F79AC8F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23554" y="147396"/>
            <a:ext cx="1081627" cy="78684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FF49A6C-5EFF-21C4-845F-342AB5DF95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523" y="130084"/>
            <a:ext cx="1073032" cy="80416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2D143BE-5D01-C0A2-C11B-2F7DA2E9A5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47535" y="147396"/>
            <a:ext cx="835040" cy="786848"/>
          </a:xfrm>
          <a:prstGeom prst="rect">
            <a:avLst/>
          </a:prstGeom>
        </p:spPr>
      </p:pic>
      <p:pic>
        <p:nvPicPr>
          <p:cNvPr id="26" name="図 25" descr="木, 工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E691A5D-0D7D-810B-F3F1-EDA7A065B8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903" y="129469"/>
            <a:ext cx="1073033" cy="8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95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4C7D6-FE4E-AF13-76C2-47F88FF3A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491F5C-4D42-1263-A0CA-79CC618ABBDA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8E12BE-FCC9-7112-5AB5-040826D5B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121" y="6397163"/>
            <a:ext cx="10668000" cy="462177"/>
          </a:xfrm>
        </p:spPr>
        <p:txBody>
          <a:bodyPr/>
          <a:lstStyle/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</a:t>
            </a:r>
            <a:r>
              <a:rPr kumimoji="1" lang="ja-JP" altLang="en-US" dirty="0"/>
              <a:t>楠本　和夫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EF90CA-8255-2D52-ED86-5BA035349C15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3709B7-E819-B130-32CB-B49AB1AAC28C}"/>
              </a:ext>
            </a:extLst>
          </p:cNvPr>
          <p:cNvSpPr txBox="1"/>
          <p:nvPr/>
        </p:nvSpPr>
        <p:spPr>
          <a:xfrm>
            <a:off x="-90959" y="2099087"/>
            <a:ext cx="839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まちなかアートフェス</a:t>
            </a:r>
            <a:r>
              <a:rPr lang="en-US" altLang="ja-JP" sz="3600" b="1" dirty="0"/>
              <a:t>2024</a:t>
            </a:r>
          </a:p>
          <a:p>
            <a:r>
              <a:rPr lang="ja-JP" altLang="en-US" sz="3600" b="1" dirty="0"/>
              <a:t>　泉大津市の歴史文化財アートマップ</a:t>
            </a:r>
            <a:endParaRPr lang="en-US" altLang="ja-JP" sz="3600" b="1" dirty="0"/>
          </a:p>
        </p:txBody>
      </p:sp>
      <p:pic>
        <p:nvPicPr>
          <p:cNvPr id="13" name="図 12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9DDFCEAD-50AB-DA80-3EB1-2F4E8165B8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900" y="58734"/>
            <a:ext cx="2002000" cy="861726"/>
          </a:xfrm>
          <a:prstGeom prst="rect">
            <a:avLst/>
          </a:prstGeom>
        </p:spPr>
      </p:pic>
      <p:pic>
        <p:nvPicPr>
          <p:cNvPr id="18" name="図 17" descr="建物, 屋内, 床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3016E13-C751-904B-5F30-5882A64213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349" y="2093693"/>
            <a:ext cx="2788450" cy="3720771"/>
          </a:xfrm>
          <a:prstGeom prst="rect">
            <a:avLst/>
          </a:prstGeom>
        </p:spPr>
      </p:pic>
      <p:pic>
        <p:nvPicPr>
          <p:cNvPr id="20" name="図 19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07A68C5F-8A3F-A589-3DAC-60A92479D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074" y="4669047"/>
            <a:ext cx="1145417" cy="114541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EFD4AE-D16B-4A63-856D-E2E2F5391BDA}"/>
              </a:ext>
            </a:extLst>
          </p:cNvPr>
          <p:cNvSpPr txBox="1"/>
          <p:nvPr/>
        </p:nvSpPr>
        <p:spPr>
          <a:xfrm>
            <a:off x="4321074" y="678572"/>
            <a:ext cx="217365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/>
              <a:t>@OpenStreerMap contributors</a:t>
            </a:r>
          </a:p>
          <a:p>
            <a:endParaRPr kumimoji="1" lang="en-US" altLang="ja-JP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19B754-B600-F7FD-A1FB-593C084E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604" y="61029"/>
            <a:ext cx="1145908" cy="8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5BC06D8-5916-13AA-B4FA-A6B977DC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216" y="61030"/>
            <a:ext cx="1288946" cy="8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ED8B590-B04F-FBB1-D635-C5E499D9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866" y="41048"/>
            <a:ext cx="1319729" cy="8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87AFB83-1E73-983A-437D-6C3A3E8EB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2300" y="41049"/>
            <a:ext cx="1319727" cy="87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648D5D-4683-ADE9-A770-028A8446B011}"/>
              </a:ext>
            </a:extLst>
          </p:cNvPr>
          <p:cNvSpPr txBox="1"/>
          <p:nvPr/>
        </p:nvSpPr>
        <p:spPr>
          <a:xfrm>
            <a:off x="7864216" y="5814464"/>
            <a:ext cx="384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uMap</a:t>
            </a:r>
            <a:r>
              <a:rPr kumimoji="1" lang="ja-JP" altLang="en-US" sz="1200" dirty="0"/>
              <a:t>の</a:t>
            </a:r>
            <a:r>
              <a:rPr kumimoji="1" lang="en-US" altLang="ja-JP" sz="1200" dirty="0"/>
              <a:t>QR</a:t>
            </a:r>
            <a:r>
              <a:rPr kumimoji="1" lang="ja-JP" altLang="en-US" sz="1200" dirty="0"/>
              <a:t>コード</a:t>
            </a:r>
            <a:endParaRPr kumimoji="1" lang="en-US" altLang="ja-JP" sz="1200" dirty="0"/>
          </a:p>
          <a:p>
            <a:r>
              <a:rPr lang="ja-JP" altLang="en-US" sz="1200" dirty="0"/>
              <a:t>画面下側の三角を押すと</a:t>
            </a:r>
            <a:r>
              <a:rPr kumimoji="1" lang="ja-JP" altLang="en-US" sz="1200" dirty="0"/>
              <a:t>スライドショー始まります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86EA7DA-B7AE-6C22-6EBB-00AA9F2A4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C66B27-046D-5F13-6943-92F0296921D5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33BF4E1-F917-81EE-BF41-B7E11D8A64CE}"/>
              </a:ext>
            </a:extLst>
          </p:cNvPr>
          <p:cNvSpPr/>
          <p:nvPr/>
        </p:nvSpPr>
        <p:spPr>
          <a:xfrm>
            <a:off x="1050809" y="3352336"/>
            <a:ext cx="6576719" cy="29919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5EF15A-FA04-62C5-99B3-DD6FE589BF3E}"/>
              </a:ext>
            </a:extLst>
          </p:cNvPr>
          <p:cNvSpPr txBox="1"/>
          <p:nvPr/>
        </p:nvSpPr>
        <p:spPr>
          <a:xfrm>
            <a:off x="1263593" y="3429000"/>
            <a:ext cx="6548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まちなかアートフェス</a:t>
            </a:r>
            <a:r>
              <a:rPr lang="ja-JP" altLang="en-US" sz="3600" b="1" dirty="0"/>
              <a:t>で</a:t>
            </a:r>
            <a:endParaRPr lang="en-US" altLang="ja-JP" sz="3600" b="1" dirty="0"/>
          </a:p>
          <a:p>
            <a:r>
              <a:rPr lang="ja-JP" altLang="en-US" sz="3600" b="1" dirty="0"/>
              <a:t>泉大津の歴史・文化財・</a:t>
            </a:r>
            <a:endParaRPr lang="en-US" altLang="ja-JP" sz="3600" b="1" dirty="0"/>
          </a:p>
          <a:p>
            <a:r>
              <a:rPr lang="ja-JP" altLang="en-US" sz="3600" b="1" dirty="0"/>
              <a:t>アート作品などをまとめた</a:t>
            </a:r>
            <a:endParaRPr lang="en-US" altLang="ja-JP" sz="3600" b="1" dirty="0"/>
          </a:p>
          <a:p>
            <a:r>
              <a:rPr lang="ja-JP" altLang="en-US" sz="3600" b="1" dirty="0"/>
              <a:t>マップと写真を披露</a:t>
            </a:r>
            <a:endParaRPr lang="en-US" altLang="ja-JP" sz="3600" b="1" dirty="0"/>
          </a:p>
          <a:p>
            <a:r>
              <a:rPr kumimoji="1" lang="ja-JP" altLang="en-US" sz="3600" b="1" dirty="0">
                <a:solidFill>
                  <a:srgbClr val="0070C0"/>
                </a:solidFill>
              </a:rPr>
              <a:t>写真はほしい人にプレゼント</a:t>
            </a:r>
            <a:endParaRPr kumimoji="1" lang="en-US" altLang="ja-JP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56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8FBE3-F70E-E539-B696-1B8DC584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C667EB-DF5B-C5DF-0356-5B8E54A303EF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9FA3B17-FBAA-6C0B-0C97-8E50364E0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121" y="6397163"/>
            <a:ext cx="10668000" cy="462177"/>
          </a:xfrm>
        </p:spPr>
        <p:txBody>
          <a:bodyPr/>
          <a:lstStyle/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</a:t>
            </a:r>
            <a:r>
              <a:rPr kumimoji="1" lang="ja-JP" altLang="en-US" dirty="0"/>
              <a:t>楠本　和夫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7C9B0B-6FD3-6627-4C19-18FF982CECD8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9E40C5-9F39-9815-73D4-C193DEAF3E1C}"/>
              </a:ext>
            </a:extLst>
          </p:cNvPr>
          <p:cNvSpPr txBox="1"/>
          <p:nvPr/>
        </p:nvSpPr>
        <p:spPr>
          <a:xfrm>
            <a:off x="-90959" y="2099087"/>
            <a:ext cx="839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まちなかアートフェス</a:t>
            </a:r>
            <a:r>
              <a:rPr lang="en-US" altLang="ja-JP" sz="3600" b="1" dirty="0"/>
              <a:t>2024</a:t>
            </a:r>
          </a:p>
          <a:p>
            <a:r>
              <a:rPr lang="ja-JP" altLang="en-US" sz="3600" b="1" dirty="0"/>
              <a:t>　泉大津市の歴史文化財アートマップ</a:t>
            </a:r>
            <a:endParaRPr lang="en-US" altLang="ja-JP" sz="3600" b="1" dirty="0"/>
          </a:p>
        </p:txBody>
      </p:sp>
      <p:pic>
        <p:nvPicPr>
          <p:cNvPr id="13" name="図 12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251B01A8-CDE5-F433-82FE-D8B2BCB18B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900" y="58734"/>
            <a:ext cx="2002000" cy="86172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39DA9A-E79B-F666-68B4-F898E55B5E28}"/>
              </a:ext>
            </a:extLst>
          </p:cNvPr>
          <p:cNvSpPr txBox="1"/>
          <p:nvPr/>
        </p:nvSpPr>
        <p:spPr>
          <a:xfrm>
            <a:off x="4321074" y="678572"/>
            <a:ext cx="217365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/>
              <a:t>@OpenStreerMap contributors</a:t>
            </a:r>
          </a:p>
          <a:p>
            <a:endParaRPr kumimoji="1" lang="en-US" altLang="ja-JP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3DE72C-FF77-B52F-5680-2C1841DC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604" y="61029"/>
            <a:ext cx="1145908" cy="8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734E481-AA48-8998-D8A4-9D5B6EA7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216" y="61030"/>
            <a:ext cx="1288946" cy="8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A64F322-7F15-E864-D763-FC96BEF55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866" y="41048"/>
            <a:ext cx="1319729" cy="8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2C1D12D-1221-E7B5-3225-F188FC9B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2300" y="41049"/>
            <a:ext cx="1319727" cy="87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45C28AA5-8C85-4DC2-3CBD-92AD92CBF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4AE733-ACD7-15E7-C379-57C3ACB95B85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9432F0E-1A5A-7205-BB2A-DF4A5E2207F4}"/>
              </a:ext>
            </a:extLst>
          </p:cNvPr>
          <p:cNvSpPr/>
          <p:nvPr/>
        </p:nvSpPr>
        <p:spPr>
          <a:xfrm>
            <a:off x="442585" y="3299417"/>
            <a:ext cx="6697251" cy="26504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19207A-6B8E-A838-E569-FB4076F09356}"/>
              </a:ext>
            </a:extLst>
          </p:cNvPr>
          <p:cNvSpPr txBox="1"/>
          <p:nvPr/>
        </p:nvSpPr>
        <p:spPr>
          <a:xfrm>
            <a:off x="645114" y="3534841"/>
            <a:ext cx="6294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実は、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オープンデータにすることを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所有者様に説明しながら、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写真や記事を集めました。</a:t>
            </a:r>
            <a:endParaRPr kumimoji="1" lang="en-US" altLang="ja-JP" sz="2000" b="1" dirty="0">
              <a:solidFill>
                <a:srgbClr val="0070C0"/>
              </a:solidFill>
            </a:endParaRPr>
          </a:p>
        </p:txBody>
      </p:sp>
      <p:pic>
        <p:nvPicPr>
          <p:cNvPr id="22" name="図 21" descr="雪が積もっている交通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EAE9FA1B-BDC5-5205-CB88-9CD220F823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756" y="2025011"/>
            <a:ext cx="3698974" cy="2650446"/>
          </a:xfrm>
          <a:prstGeom prst="rect">
            <a:avLst/>
          </a:prstGeom>
        </p:spPr>
      </p:pic>
      <p:pic>
        <p:nvPicPr>
          <p:cNvPr id="16" name="図 15" descr="屋外, 写真, トラック, 駐車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A2DB65C-024F-454B-68CD-C10E8991C8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383" y="3907518"/>
            <a:ext cx="3409861" cy="2427964"/>
          </a:xfrm>
          <a:prstGeom prst="rect">
            <a:avLst/>
          </a:prstGeom>
        </p:spPr>
      </p:pic>
      <p:pic>
        <p:nvPicPr>
          <p:cNvPr id="14" name="図 13" descr="記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9063188-33A1-46C4-0759-07552921807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718" y="4438673"/>
            <a:ext cx="2131309" cy="15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53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38C9E-0B21-A72F-1EA5-CE167E274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755FBC2-6C34-8D8E-17C4-948CE67BD64B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BD561B-32D6-5324-15F3-9736CE3CA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121" y="6397163"/>
            <a:ext cx="10668000" cy="462177"/>
          </a:xfrm>
        </p:spPr>
        <p:txBody>
          <a:bodyPr/>
          <a:lstStyle/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</a:t>
            </a:r>
            <a:r>
              <a:rPr kumimoji="1" lang="ja-JP" altLang="en-US" dirty="0"/>
              <a:t>楠本　和夫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05862D-95B5-4259-2AE0-610F4C1D8E9A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6937DE-0755-D77C-EC3C-DC865088A6AC}"/>
              </a:ext>
            </a:extLst>
          </p:cNvPr>
          <p:cNvSpPr txBox="1"/>
          <p:nvPr/>
        </p:nvSpPr>
        <p:spPr>
          <a:xfrm>
            <a:off x="-90959" y="2099087"/>
            <a:ext cx="839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まちなかアートフェス</a:t>
            </a:r>
            <a:r>
              <a:rPr lang="en-US" altLang="ja-JP" sz="3600" b="1" dirty="0"/>
              <a:t>2024</a:t>
            </a:r>
          </a:p>
          <a:p>
            <a:r>
              <a:rPr lang="ja-JP" altLang="en-US" sz="3600" b="1" dirty="0"/>
              <a:t>　泉大津市の歴史文化財アートマップ</a:t>
            </a:r>
            <a:endParaRPr lang="en-US" altLang="ja-JP" sz="3600" b="1" dirty="0"/>
          </a:p>
        </p:txBody>
      </p:sp>
      <p:pic>
        <p:nvPicPr>
          <p:cNvPr id="13" name="図 12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D0A5CBC4-5444-8848-8E46-486893E2AD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900" y="58734"/>
            <a:ext cx="2002000" cy="861726"/>
          </a:xfrm>
          <a:prstGeom prst="rect">
            <a:avLst/>
          </a:prstGeom>
        </p:spPr>
      </p:pic>
      <p:pic>
        <p:nvPicPr>
          <p:cNvPr id="20" name="図 19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2B0D6056-15FE-7C54-2E9A-62867F13B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12" y="4772326"/>
            <a:ext cx="1145417" cy="114541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22B77E-DEB5-EA75-8EA3-650A43A8DCDE}"/>
              </a:ext>
            </a:extLst>
          </p:cNvPr>
          <p:cNvSpPr txBox="1"/>
          <p:nvPr/>
        </p:nvSpPr>
        <p:spPr>
          <a:xfrm>
            <a:off x="4321074" y="678572"/>
            <a:ext cx="217365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/>
              <a:t>@OpenStreerMap contributors</a:t>
            </a:r>
          </a:p>
          <a:p>
            <a:endParaRPr kumimoji="1" lang="en-US" altLang="ja-JP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275105-E3AA-B5C0-7EAA-5F84C12BF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604" y="61029"/>
            <a:ext cx="1145908" cy="8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F8561D3-5096-C2E3-8A6F-92D42F7F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216" y="61030"/>
            <a:ext cx="1288946" cy="8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1BB2003-2D00-38AC-B4B1-242133B9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866" y="41048"/>
            <a:ext cx="1319729" cy="8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3C92839-6374-3A1B-7917-3A97A281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2300" y="41049"/>
            <a:ext cx="1319727" cy="87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00E075-6DD0-DE53-D1C1-565226F15438}"/>
              </a:ext>
            </a:extLst>
          </p:cNvPr>
          <p:cNvSpPr txBox="1"/>
          <p:nvPr/>
        </p:nvSpPr>
        <p:spPr>
          <a:xfrm>
            <a:off x="97395" y="5856639"/>
            <a:ext cx="384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uMap</a:t>
            </a:r>
            <a:r>
              <a:rPr kumimoji="1" lang="ja-JP" altLang="en-US" sz="1200" dirty="0"/>
              <a:t>の</a:t>
            </a:r>
            <a:r>
              <a:rPr kumimoji="1" lang="en-US" altLang="ja-JP" sz="1200" dirty="0"/>
              <a:t>QR</a:t>
            </a:r>
            <a:r>
              <a:rPr kumimoji="1" lang="ja-JP" altLang="en-US" sz="1200" dirty="0"/>
              <a:t>コード</a:t>
            </a:r>
            <a:endParaRPr kumimoji="1" lang="en-US" altLang="ja-JP" sz="1200" dirty="0"/>
          </a:p>
          <a:p>
            <a:r>
              <a:rPr lang="ja-JP" altLang="en-US" sz="1200" dirty="0"/>
              <a:t>画面下側の三角を押すと</a:t>
            </a:r>
            <a:endParaRPr lang="en-US" altLang="ja-JP" sz="1200" dirty="0"/>
          </a:p>
          <a:p>
            <a:r>
              <a:rPr kumimoji="1" lang="ja-JP" altLang="en-US" sz="1200" dirty="0"/>
              <a:t>スライドショー始まります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EC0FCD6-82DE-8653-DED1-A1B5DFA6F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08AD4B-5F5A-6FC0-4DE2-8809AFD37FF8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C917CCB-F0B3-93C3-8A84-CF0F41DB3C76}"/>
              </a:ext>
            </a:extLst>
          </p:cNvPr>
          <p:cNvSpPr/>
          <p:nvPr/>
        </p:nvSpPr>
        <p:spPr>
          <a:xfrm>
            <a:off x="238540" y="3321340"/>
            <a:ext cx="5194852" cy="14080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53A80B-32DE-3EF8-83F6-49F27CE72B09}"/>
              </a:ext>
            </a:extLst>
          </p:cNvPr>
          <p:cNvSpPr txBox="1"/>
          <p:nvPr/>
        </p:nvSpPr>
        <p:spPr>
          <a:xfrm>
            <a:off x="468820" y="3498705"/>
            <a:ext cx="495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</a:rPr>
              <a:t>70</a:t>
            </a:r>
            <a:r>
              <a:rPr lang="ja-JP" altLang="en-US" sz="3600" b="1" dirty="0">
                <a:solidFill>
                  <a:srgbClr val="FF0000"/>
                </a:solidFill>
              </a:rPr>
              <a:t>か所以上を披露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kumimoji="1" lang="ja-JP" altLang="en-US" sz="3600" b="1" dirty="0">
                <a:solidFill>
                  <a:srgbClr val="FF0000"/>
                </a:solidFill>
              </a:rPr>
              <a:t>今後オープンデータに</a:t>
            </a:r>
            <a:endParaRPr kumimoji="1" lang="en-US" altLang="ja-JP" sz="2000" b="1" dirty="0">
              <a:solidFill>
                <a:srgbClr val="0070C0"/>
              </a:solidFill>
            </a:endParaRPr>
          </a:p>
        </p:txBody>
      </p:sp>
      <p:pic>
        <p:nvPicPr>
          <p:cNvPr id="14" name="図 13" descr="記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0F3695-AFB4-BE03-673F-1D6C960EE3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366" y="3498705"/>
            <a:ext cx="1824215" cy="1293447"/>
          </a:xfrm>
          <a:prstGeom prst="rect">
            <a:avLst/>
          </a:prstGeom>
        </p:spPr>
      </p:pic>
      <p:pic>
        <p:nvPicPr>
          <p:cNvPr id="16" name="図 15" descr="屋外, 写真, トラック, 駐車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2D3A31C-7217-1BF9-FBCA-A3724965AA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366" y="2099087"/>
            <a:ext cx="1824215" cy="1298917"/>
          </a:xfrm>
          <a:prstGeom prst="rect">
            <a:avLst/>
          </a:prstGeom>
        </p:spPr>
      </p:pic>
      <p:pic>
        <p:nvPicPr>
          <p:cNvPr id="19" name="図 18" descr="花が咲いている植物&#10;&#10;AI 生成コンテンツは誤りを含む可能性があります。">
            <a:extLst>
              <a:ext uri="{FF2B5EF4-FFF2-40B4-BE49-F238E27FC236}">
                <a16:creationId xmlns:a16="http://schemas.microsoft.com/office/drawing/2014/main" id="{65650F7B-EC51-1A7D-CB56-071A3F526EF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498" y="2192266"/>
            <a:ext cx="1642012" cy="1165507"/>
          </a:xfrm>
          <a:prstGeom prst="rect">
            <a:avLst/>
          </a:prstGeom>
        </p:spPr>
      </p:pic>
      <p:pic>
        <p:nvPicPr>
          <p:cNvPr id="22" name="図 21" descr="雪が積もっている交通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16BB6F89-9A0D-845A-7824-A7F3B0B33E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499" y="3577354"/>
            <a:ext cx="1642011" cy="1176559"/>
          </a:xfrm>
          <a:prstGeom prst="rect">
            <a:avLst/>
          </a:prstGeom>
        </p:spPr>
      </p:pic>
      <p:pic>
        <p:nvPicPr>
          <p:cNvPr id="15" name="図 14" descr="屋外, 記号, 写真, 建物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6BBE15C-A371-1806-CC0B-2F72EE0DBFB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367" y="4962489"/>
            <a:ext cx="1777070" cy="1267674"/>
          </a:xfrm>
          <a:prstGeom prst="rect">
            <a:avLst/>
          </a:prstGeom>
        </p:spPr>
      </p:pic>
      <p:pic>
        <p:nvPicPr>
          <p:cNvPr id="21" name="図 20" descr="建物の前の家&#10;&#10;AI 生成コンテンツは誤りを含む可能性があります。">
            <a:extLst>
              <a:ext uri="{FF2B5EF4-FFF2-40B4-BE49-F238E27FC236}">
                <a16:creationId xmlns:a16="http://schemas.microsoft.com/office/drawing/2014/main" id="{D4E250F4-0F98-D864-E336-54636B5DEE6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521" y="5065806"/>
            <a:ext cx="1700990" cy="1208950"/>
          </a:xfrm>
          <a:prstGeom prst="rect">
            <a:avLst/>
          </a:prstGeom>
        </p:spPr>
      </p:pic>
      <p:pic>
        <p:nvPicPr>
          <p:cNvPr id="24" name="図 23" descr="写真, 座る, テーブル, 表示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E5D9F31-3B0C-48D8-905C-30ECC2BD34C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415" y="5065806"/>
            <a:ext cx="1797177" cy="1277313"/>
          </a:xfrm>
          <a:prstGeom prst="rect">
            <a:avLst/>
          </a:prstGeom>
        </p:spPr>
      </p:pic>
      <p:pic>
        <p:nvPicPr>
          <p:cNvPr id="26" name="図 25" descr="道路の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F375814E-DBF0-87A3-94B8-5E85A96CF1D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833" y="5065806"/>
            <a:ext cx="1729049" cy="1232769"/>
          </a:xfrm>
          <a:prstGeom prst="rect">
            <a:avLst/>
          </a:prstGeom>
        </p:spPr>
      </p:pic>
      <p:pic>
        <p:nvPicPr>
          <p:cNvPr id="28" name="図 27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D872107-15BA-9FC8-1266-6CAE933BA45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024" y="5106037"/>
            <a:ext cx="1730880" cy="1232769"/>
          </a:xfrm>
          <a:prstGeom prst="rect">
            <a:avLst/>
          </a:prstGeom>
        </p:spPr>
      </p:pic>
      <p:pic>
        <p:nvPicPr>
          <p:cNvPr id="30" name="図 29" descr="写真, 建物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FF5E82F-D5E4-DB0D-AFBB-39FD51A16DE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287" y="3498705"/>
            <a:ext cx="1853305" cy="13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5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B37BF-AB08-3DB1-B18D-43D0C627A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52D784-CDAE-3333-92BA-D25E84050A58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レンガの壁&#10;&#10;AI 生成コンテンツは誤りを含む可能性があります。">
            <a:extLst>
              <a:ext uri="{FF2B5EF4-FFF2-40B4-BE49-F238E27FC236}">
                <a16:creationId xmlns:a16="http://schemas.microsoft.com/office/drawing/2014/main" id="{300047FD-469E-DF82-8BE8-37B9A83601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609" y="55482"/>
            <a:ext cx="1104177" cy="82813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4AC8FA-F3DE-BDEA-41E9-CA16B76BAD7C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288AC0-E6A9-5E69-6D91-5C1CF0AABD61}"/>
              </a:ext>
            </a:extLst>
          </p:cNvPr>
          <p:cNvSpPr txBox="1"/>
          <p:nvPr/>
        </p:nvSpPr>
        <p:spPr>
          <a:xfrm>
            <a:off x="728205" y="2007352"/>
            <a:ext cx="685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くっすんと</a:t>
            </a:r>
            <a:r>
              <a:rPr kumimoji="1" lang="ja-JP" altLang="en-US" sz="3600" b="1" dirty="0">
                <a:solidFill>
                  <a:srgbClr val="FFC000"/>
                </a:solidFill>
              </a:rPr>
              <a:t>和歌山大学　</a:t>
            </a:r>
            <a:endParaRPr kumimoji="1" lang="en-US" altLang="ja-JP" sz="2000" b="1" dirty="0">
              <a:solidFill>
                <a:srgbClr val="FFC000"/>
              </a:solidFill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4F6C5A7F-838A-160F-BE4A-EB991525BE75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pic>
        <p:nvPicPr>
          <p:cNvPr id="13" name="図 12" descr="屋外, 岩, 泥, ごつごつした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D526258-FC48-2671-A485-142D6528DB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203" y="55149"/>
            <a:ext cx="1502135" cy="84380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3B675AD-BE55-8B1E-49FF-A8C9161DE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5072" y="36495"/>
            <a:ext cx="1696564" cy="8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屋外, 男, 乗る, 横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0274B8A-6F24-B18E-2F7E-44A9EE3531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665" y="38665"/>
            <a:ext cx="1502135" cy="844951"/>
          </a:xfrm>
          <a:prstGeom prst="rect">
            <a:avLst/>
          </a:prstGeom>
        </p:spPr>
      </p:pic>
      <p:pic>
        <p:nvPicPr>
          <p:cNvPr id="12" name="図 11" descr="木, 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A986CA5-624D-6BD1-B96C-B8C171D15F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79667" y="140453"/>
            <a:ext cx="851117" cy="638337"/>
          </a:xfrm>
          <a:prstGeom prst="rect">
            <a:avLst/>
          </a:prstGeom>
        </p:spPr>
      </p:pic>
      <p:pic>
        <p:nvPicPr>
          <p:cNvPr id="17" name="図 16" descr="テーブル, 屋内, 皿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4C11392-883F-24E7-673E-560873C71C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9716" y="3604707"/>
            <a:ext cx="3278862" cy="223108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89D0483-6B5B-350D-CE16-3A0551A0F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A49584-CC05-AEA0-9D73-BD3FF2F621B2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17F8F3F-E2AE-3C78-35C2-20CF19BB54C1}"/>
              </a:ext>
            </a:extLst>
          </p:cNvPr>
          <p:cNvGrpSpPr/>
          <p:nvPr/>
        </p:nvGrpSpPr>
        <p:grpSpPr>
          <a:xfrm>
            <a:off x="3286773" y="2760063"/>
            <a:ext cx="2725719" cy="1183456"/>
            <a:chOff x="3184751" y="3019577"/>
            <a:chExt cx="2725719" cy="1183456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CDD35FA0-7433-FE2A-B144-0A60D3085767}"/>
                </a:ext>
              </a:extLst>
            </p:cNvPr>
            <p:cNvSpPr/>
            <p:nvPr/>
          </p:nvSpPr>
          <p:spPr>
            <a:xfrm>
              <a:off x="3184751" y="3019577"/>
              <a:ext cx="2725719" cy="118345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DBEE17D-B87B-F00E-9696-1A28016725CF}"/>
                </a:ext>
              </a:extLst>
            </p:cNvPr>
            <p:cNvSpPr txBox="1"/>
            <p:nvPr/>
          </p:nvSpPr>
          <p:spPr>
            <a:xfrm>
              <a:off x="3481200" y="3211909"/>
              <a:ext cx="22039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2060"/>
                  </a:solidFill>
                </a:rPr>
                <a:t>学部開放授業</a:t>
              </a:r>
              <a:endParaRPr lang="en-US" altLang="ja-JP" sz="2400" b="1" dirty="0">
                <a:solidFill>
                  <a:srgbClr val="002060"/>
                </a:solidFill>
              </a:endParaRPr>
            </a:p>
            <a:p>
              <a:r>
                <a:rPr kumimoji="1" lang="ja-JP" altLang="en-US" sz="2400" b="1" dirty="0">
                  <a:solidFill>
                    <a:srgbClr val="002060"/>
                  </a:solidFill>
                </a:rPr>
                <a:t>大学院授業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5E6846D-0191-B371-A735-DCF69FB79D63}"/>
              </a:ext>
            </a:extLst>
          </p:cNvPr>
          <p:cNvGrpSpPr/>
          <p:nvPr/>
        </p:nvGrpSpPr>
        <p:grpSpPr>
          <a:xfrm>
            <a:off x="6194121" y="2806380"/>
            <a:ext cx="2930848" cy="1183456"/>
            <a:chOff x="4433619" y="2009711"/>
            <a:chExt cx="2616539" cy="1183456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732DAC28-CEF2-4F9B-94FC-9BD8EF3B5B5C}"/>
                </a:ext>
              </a:extLst>
            </p:cNvPr>
            <p:cNvSpPr/>
            <p:nvPr/>
          </p:nvSpPr>
          <p:spPr>
            <a:xfrm>
              <a:off x="4433619" y="2009711"/>
              <a:ext cx="2616539" cy="118345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9E0A4E8-137F-D0C2-A054-0AC182E82DCD}"/>
                </a:ext>
              </a:extLst>
            </p:cNvPr>
            <p:cNvSpPr txBox="1"/>
            <p:nvPr/>
          </p:nvSpPr>
          <p:spPr>
            <a:xfrm>
              <a:off x="4623723" y="2172444"/>
              <a:ext cx="2264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2060"/>
                  </a:solidFill>
                </a:rPr>
                <a:t>月１無料の講座</a:t>
              </a:r>
              <a:endParaRPr lang="en-US" altLang="ja-JP" sz="2400" b="1" dirty="0">
                <a:solidFill>
                  <a:srgbClr val="002060"/>
                </a:solidFill>
              </a:endParaRPr>
            </a:p>
            <a:p>
              <a:r>
                <a:rPr kumimoji="1" lang="ja-JP" altLang="en-US" sz="2400" b="1" dirty="0">
                  <a:solidFill>
                    <a:srgbClr val="00B0F0"/>
                  </a:solidFill>
                </a:rPr>
                <a:t>ワダイノ</a:t>
              </a:r>
              <a:r>
                <a:rPr kumimoji="1" lang="en-US" altLang="ja-JP" sz="2400" b="1" dirty="0">
                  <a:solidFill>
                    <a:srgbClr val="00B0F0"/>
                  </a:solidFill>
                </a:rPr>
                <a:t>LIVE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15F083A-F452-E340-CB97-B4A09452DAC4}"/>
              </a:ext>
            </a:extLst>
          </p:cNvPr>
          <p:cNvGrpSpPr/>
          <p:nvPr/>
        </p:nvGrpSpPr>
        <p:grpSpPr>
          <a:xfrm>
            <a:off x="6954265" y="4142532"/>
            <a:ext cx="5126741" cy="2216020"/>
            <a:chOff x="5956734" y="3486057"/>
            <a:chExt cx="3521004" cy="1938992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D820A170-E999-EEEF-A1CF-2F0723293FFE}"/>
                </a:ext>
              </a:extLst>
            </p:cNvPr>
            <p:cNvSpPr/>
            <p:nvPr/>
          </p:nvSpPr>
          <p:spPr>
            <a:xfrm>
              <a:off x="5956734" y="3486057"/>
              <a:ext cx="3521004" cy="1938992"/>
            </a:xfrm>
            <a:prstGeom prst="roundRect">
              <a:avLst/>
            </a:prstGeom>
            <a:solidFill>
              <a:srgbClr val="EC9E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CFB67A9-BDE2-A671-2B6D-C9668589F8A7}"/>
                </a:ext>
              </a:extLst>
            </p:cNvPr>
            <p:cNvSpPr txBox="1"/>
            <p:nvPr/>
          </p:nvSpPr>
          <p:spPr>
            <a:xfrm>
              <a:off x="6236784" y="3612276"/>
              <a:ext cx="3161171" cy="169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70C0"/>
                  </a:solidFill>
                </a:rPr>
                <a:t>授業・イベントで学んだこと</a:t>
              </a:r>
              <a:endParaRPr lang="en-US" altLang="ja-JP" sz="2400" b="1" dirty="0">
                <a:solidFill>
                  <a:srgbClr val="0070C0"/>
                </a:solidFill>
              </a:endParaRPr>
            </a:p>
            <a:p>
              <a:r>
                <a:rPr lang="en-US" altLang="ja-JP" sz="2400" b="1" dirty="0">
                  <a:solidFill>
                    <a:srgbClr val="00B050"/>
                  </a:solidFill>
                </a:rPr>
                <a:t>OSM</a:t>
              </a:r>
              <a:r>
                <a:rPr lang="ja-JP" altLang="en-US" sz="2400" b="1" dirty="0">
                  <a:solidFill>
                    <a:srgbClr val="00B050"/>
                  </a:solidFill>
                </a:rPr>
                <a:t>・</a:t>
              </a:r>
              <a:r>
                <a:rPr kumimoji="1" lang="en-US" altLang="ja-JP" sz="2400" b="1" dirty="0" err="1">
                  <a:solidFill>
                    <a:srgbClr val="00B050"/>
                  </a:solidFill>
                </a:rPr>
                <a:t>Localwiki</a:t>
              </a:r>
              <a:endParaRPr kumimoji="1" lang="en-US" altLang="ja-JP" sz="2400" b="1" dirty="0">
                <a:solidFill>
                  <a:srgbClr val="00B050"/>
                </a:solidFill>
              </a:endParaRPr>
            </a:p>
            <a:p>
              <a:r>
                <a:rPr lang="en-US" altLang="ja-JP" sz="2400" b="1" dirty="0">
                  <a:solidFill>
                    <a:srgbClr val="00B050"/>
                  </a:solidFill>
                </a:rPr>
                <a:t>Code</a:t>
              </a:r>
              <a:r>
                <a:rPr lang="ja-JP" alt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altLang="ja-JP" sz="2400" b="1" dirty="0">
                  <a:solidFill>
                    <a:srgbClr val="00B050"/>
                  </a:solidFill>
                </a:rPr>
                <a:t>for</a:t>
              </a:r>
              <a:r>
                <a:rPr lang="ja-JP" alt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altLang="ja-JP" sz="2400" b="1" dirty="0">
                  <a:solidFill>
                    <a:srgbClr val="00B050"/>
                  </a:solidFill>
                </a:rPr>
                <a:t>Osaka</a:t>
              </a:r>
            </a:p>
            <a:p>
              <a:r>
                <a:rPr lang="ja-JP" altLang="en-US" sz="2400" b="1" dirty="0">
                  <a:solidFill>
                    <a:srgbClr val="00B050"/>
                  </a:solidFill>
                </a:rPr>
                <a:t>おーぷんでーたそん</a:t>
              </a:r>
              <a:endParaRPr lang="en-US" altLang="ja-JP" sz="2400" b="1" dirty="0">
                <a:solidFill>
                  <a:srgbClr val="00B050"/>
                </a:solidFill>
              </a:endParaRPr>
            </a:p>
            <a:p>
              <a:r>
                <a:rPr lang="ja-JP" altLang="en-US" sz="2400" b="1" dirty="0">
                  <a:solidFill>
                    <a:srgbClr val="00B050"/>
                  </a:solidFill>
                </a:rPr>
                <a:t>防災・観光・歴史・課題解決法</a:t>
              </a:r>
              <a:endParaRPr lang="en-US" altLang="ja-JP" sz="2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8E091B1-3884-E048-16E8-EFD559CEA504}"/>
              </a:ext>
            </a:extLst>
          </p:cNvPr>
          <p:cNvGrpSpPr/>
          <p:nvPr/>
        </p:nvGrpSpPr>
        <p:grpSpPr>
          <a:xfrm>
            <a:off x="3288141" y="4376091"/>
            <a:ext cx="3666124" cy="1396390"/>
            <a:chOff x="3887615" y="4749472"/>
            <a:chExt cx="3666124" cy="1396390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D8DF3D69-5FCF-918D-2B00-9A5CE9C68D3C}"/>
                </a:ext>
              </a:extLst>
            </p:cNvPr>
            <p:cNvSpPr/>
            <p:nvPr/>
          </p:nvSpPr>
          <p:spPr>
            <a:xfrm>
              <a:off x="3887615" y="4749472"/>
              <a:ext cx="3521004" cy="139639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8657459-673E-2B61-E333-2EF926C82E1F}"/>
                </a:ext>
              </a:extLst>
            </p:cNvPr>
            <p:cNvSpPr txBox="1"/>
            <p:nvPr/>
          </p:nvSpPr>
          <p:spPr>
            <a:xfrm>
              <a:off x="3887615" y="4920815"/>
              <a:ext cx="36661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2060"/>
                  </a:solidFill>
                </a:rPr>
                <a:t>岸和田サテライト友の会</a:t>
              </a:r>
              <a:endParaRPr lang="en-US" altLang="ja-JP" sz="2400" b="1" dirty="0">
                <a:solidFill>
                  <a:srgbClr val="002060"/>
                </a:solidFill>
              </a:endParaRPr>
            </a:p>
            <a:p>
              <a:r>
                <a:rPr kumimoji="1" lang="ja-JP" altLang="en-US" sz="2000" b="1" dirty="0">
                  <a:solidFill>
                    <a:srgbClr val="00B0F0"/>
                  </a:solidFill>
                </a:rPr>
                <a:t>イベントで防災のブース</a:t>
              </a:r>
              <a:endParaRPr kumimoji="1" lang="en-US" altLang="ja-JP" sz="2000" b="1" dirty="0">
                <a:solidFill>
                  <a:srgbClr val="00B0F0"/>
                </a:solidFill>
              </a:endParaRPr>
            </a:p>
            <a:p>
              <a:r>
                <a:rPr lang="ja-JP" altLang="en-US" sz="2000" b="1" dirty="0">
                  <a:solidFill>
                    <a:srgbClr val="00B0F0"/>
                  </a:solidFill>
                </a:rPr>
                <a:t>夏季・冬季講演会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F7B1EB5-0AF9-578E-9D26-494A713F71DB}"/>
              </a:ext>
            </a:extLst>
          </p:cNvPr>
          <p:cNvGrpSpPr/>
          <p:nvPr/>
        </p:nvGrpSpPr>
        <p:grpSpPr>
          <a:xfrm>
            <a:off x="9282943" y="2814824"/>
            <a:ext cx="2508601" cy="1183456"/>
            <a:chOff x="8802402" y="2092749"/>
            <a:chExt cx="2508601" cy="1183456"/>
          </a:xfrm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AD9942BB-D683-9B7B-03AD-F39605723C15}"/>
                </a:ext>
              </a:extLst>
            </p:cNvPr>
            <p:cNvSpPr/>
            <p:nvPr/>
          </p:nvSpPr>
          <p:spPr>
            <a:xfrm>
              <a:off x="8802402" y="2092749"/>
              <a:ext cx="2508601" cy="11834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A70EB81-D626-E687-3887-66141BE0C5B5}"/>
                </a:ext>
              </a:extLst>
            </p:cNvPr>
            <p:cNvSpPr txBox="1"/>
            <p:nvPr/>
          </p:nvSpPr>
          <p:spPr>
            <a:xfrm>
              <a:off x="9073641" y="2268979"/>
              <a:ext cx="2112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公民館関係の</a:t>
              </a:r>
              <a:endParaRPr lang="en-US" altLang="ja-JP" sz="2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ja-JP" altLang="en-US" sz="2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講演会</a:t>
              </a:r>
              <a:endParaRPr lang="en-US" altLang="ja-JP" sz="2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533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258A-0F0C-E993-702D-45E123080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楕円 72">
            <a:extLst>
              <a:ext uri="{FF2B5EF4-FFF2-40B4-BE49-F238E27FC236}">
                <a16:creationId xmlns:a16="http://schemas.microsoft.com/office/drawing/2014/main" id="{36D09F47-5A8E-832F-3221-FC10DD28AF6D}"/>
              </a:ext>
            </a:extLst>
          </p:cNvPr>
          <p:cNvSpPr/>
          <p:nvPr/>
        </p:nvSpPr>
        <p:spPr>
          <a:xfrm>
            <a:off x="167013" y="2491667"/>
            <a:ext cx="9695053" cy="3177870"/>
          </a:xfrm>
          <a:prstGeom prst="ellipse">
            <a:avLst/>
          </a:prstGeom>
          <a:solidFill>
            <a:srgbClr val="FFEEB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47C06040-26E2-DDEA-D6A6-0CC5E185948C}"/>
              </a:ext>
            </a:extLst>
          </p:cNvPr>
          <p:cNvSpPr/>
          <p:nvPr/>
        </p:nvSpPr>
        <p:spPr>
          <a:xfrm>
            <a:off x="3114597" y="2218612"/>
            <a:ext cx="8910390" cy="3468263"/>
          </a:xfrm>
          <a:prstGeom prst="ellipse">
            <a:avLst/>
          </a:prstGeom>
          <a:solidFill>
            <a:srgbClr val="FD7A73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3E290B5C-88F4-C5BA-B05D-F40ECCCD062E}"/>
              </a:ext>
            </a:extLst>
          </p:cNvPr>
          <p:cNvSpPr/>
          <p:nvPr/>
        </p:nvSpPr>
        <p:spPr>
          <a:xfrm>
            <a:off x="3127333" y="1758484"/>
            <a:ext cx="9015141" cy="3536296"/>
          </a:xfrm>
          <a:prstGeom prst="ellipse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C89DA4C8-1246-F231-9EEB-F9818F4EA863}"/>
              </a:ext>
            </a:extLst>
          </p:cNvPr>
          <p:cNvSpPr/>
          <p:nvPr/>
        </p:nvSpPr>
        <p:spPr>
          <a:xfrm>
            <a:off x="103891" y="1490986"/>
            <a:ext cx="10696629" cy="3615033"/>
          </a:xfrm>
          <a:prstGeom prst="ellipse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EB6A68F-7891-2144-401D-5231F60310E4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2AEB56-17E5-7AB3-A6D7-86896A433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121" y="6397163"/>
            <a:ext cx="10668000" cy="462177"/>
          </a:xfrm>
        </p:spPr>
        <p:txBody>
          <a:bodyPr/>
          <a:lstStyle/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</a:t>
            </a:r>
            <a:r>
              <a:rPr kumimoji="1" lang="ja-JP" altLang="en-US" dirty="0"/>
              <a:t>楠本　和夫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564D92-2E39-926D-98C4-EC62C32F013A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6AF8B3B-D264-42DB-447A-607AB65F8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C05EF8-A975-C6A5-B71B-649CF6B66A91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52AE7DA-7368-AAEC-75A8-133BD1CCF357}"/>
              </a:ext>
            </a:extLst>
          </p:cNvPr>
          <p:cNvSpPr txBox="1">
            <a:spLocks/>
          </p:cNvSpPr>
          <p:nvPr/>
        </p:nvSpPr>
        <p:spPr>
          <a:xfrm>
            <a:off x="3750869" y="15184"/>
            <a:ext cx="10208539" cy="7286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E0E182F-9DBF-7A8F-25F7-CE516D995832}"/>
              </a:ext>
            </a:extLst>
          </p:cNvPr>
          <p:cNvSpPr txBox="1">
            <a:spLocks/>
          </p:cNvSpPr>
          <p:nvPr/>
        </p:nvSpPr>
        <p:spPr>
          <a:xfrm>
            <a:off x="3327586" y="2782690"/>
            <a:ext cx="1945709" cy="7286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</a:t>
            </a:r>
            <a:endParaRPr lang="en-US" altLang="ja-JP" sz="3600" b="1" dirty="0">
              <a:ln>
                <a:gradFill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350B4C2-E26F-D513-0B68-1003EDC8B406}"/>
              </a:ext>
            </a:extLst>
          </p:cNvPr>
          <p:cNvSpPr txBox="1">
            <a:spLocks/>
          </p:cNvSpPr>
          <p:nvPr/>
        </p:nvSpPr>
        <p:spPr>
          <a:xfrm>
            <a:off x="5406953" y="4376789"/>
            <a:ext cx="1519823" cy="7286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endParaRPr lang="ja-JP" altLang="en-US" sz="3600" b="1" dirty="0">
              <a:ln>
                <a:gradFill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AC08810-A47C-AA62-0B5A-B288FDD4C3A3}"/>
              </a:ext>
            </a:extLst>
          </p:cNvPr>
          <p:cNvSpPr txBox="1">
            <a:spLocks/>
          </p:cNvSpPr>
          <p:nvPr/>
        </p:nvSpPr>
        <p:spPr>
          <a:xfrm>
            <a:off x="3562341" y="3716264"/>
            <a:ext cx="1361160" cy="7286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endParaRPr lang="ja-JP" altLang="en-US" sz="3600" b="1" dirty="0">
              <a:ln>
                <a:gradFill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6A0A091-38A3-0086-8558-71B3DFBE0BC6}"/>
              </a:ext>
            </a:extLst>
          </p:cNvPr>
          <p:cNvSpPr txBox="1">
            <a:spLocks/>
          </p:cNvSpPr>
          <p:nvPr/>
        </p:nvSpPr>
        <p:spPr>
          <a:xfrm>
            <a:off x="7424276" y="3780228"/>
            <a:ext cx="1240076" cy="7286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endParaRPr lang="ja-JP" altLang="en-US" sz="3600" b="1" dirty="0">
              <a:ln>
                <a:gradFill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1A0FA3F-8F51-7E12-B9E0-D4AFF963270A}"/>
              </a:ext>
            </a:extLst>
          </p:cNvPr>
          <p:cNvSpPr txBox="1">
            <a:spLocks/>
          </p:cNvSpPr>
          <p:nvPr/>
        </p:nvSpPr>
        <p:spPr>
          <a:xfrm>
            <a:off x="7349884" y="2732051"/>
            <a:ext cx="1361160" cy="7286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endParaRPr lang="ja-JP" altLang="en-US" sz="3600" b="1" dirty="0">
              <a:ln>
                <a:gradFill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38B59385-BA4F-198F-63AC-5856B58DB668}"/>
              </a:ext>
            </a:extLst>
          </p:cNvPr>
          <p:cNvSpPr txBox="1">
            <a:spLocks/>
          </p:cNvSpPr>
          <p:nvPr/>
        </p:nvSpPr>
        <p:spPr>
          <a:xfrm>
            <a:off x="5486285" y="2091841"/>
            <a:ext cx="1361160" cy="7286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endParaRPr lang="ja-JP" altLang="en-US" sz="3600" b="1" dirty="0">
              <a:ln>
                <a:gradFill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2FC84B-722A-5434-6A5C-D4B7756CFC00}"/>
              </a:ext>
            </a:extLst>
          </p:cNvPr>
          <p:cNvSpPr txBox="1"/>
          <p:nvPr/>
        </p:nvSpPr>
        <p:spPr>
          <a:xfrm>
            <a:off x="860121" y="2091841"/>
            <a:ext cx="1574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</a:t>
            </a:r>
            <a:endParaRPr lang="en-US" altLang="ja-JP" sz="3600" b="1" dirty="0">
              <a:ln w="3175">
                <a:noFill/>
              </a:ln>
              <a:solidFill>
                <a:srgbClr val="FFC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大学</a:t>
            </a:r>
            <a:endParaRPr lang="ja-JP" altLang="en-US" sz="3600" b="1" dirty="0">
              <a:ln w="3175">
                <a:noFill/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B5392C6-7862-9DA8-9046-C2F18211E187}"/>
              </a:ext>
            </a:extLst>
          </p:cNvPr>
          <p:cNvSpPr txBox="1"/>
          <p:nvPr/>
        </p:nvSpPr>
        <p:spPr>
          <a:xfrm>
            <a:off x="9438452" y="2081541"/>
            <a:ext cx="2586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n w="3175">
                  <a:noFill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endParaRPr lang="ja-JP" altLang="en-US" sz="3600" b="1" dirty="0">
              <a:ln w="3175">
                <a:noFill/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E701EB-0D07-597A-870F-EF2E5BD9E587}"/>
              </a:ext>
            </a:extLst>
          </p:cNvPr>
          <p:cNvSpPr txBox="1"/>
          <p:nvPr/>
        </p:nvSpPr>
        <p:spPr>
          <a:xfrm>
            <a:off x="9862068" y="4221878"/>
            <a:ext cx="173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36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lang="en-US" altLang="ja-JP" sz="3600" b="1" dirty="0">
              <a:ln w="3175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</a:t>
            </a:r>
            <a:endParaRPr lang="ja-JP" altLang="en-US" sz="3600" b="1" dirty="0">
              <a:ln w="3175">
                <a:noFill/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DF317A0-FE34-7981-983B-F2C62B7DD8DD}"/>
              </a:ext>
            </a:extLst>
          </p:cNvPr>
          <p:cNvSpPr txBox="1"/>
          <p:nvPr/>
        </p:nvSpPr>
        <p:spPr>
          <a:xfrm>
            <a:off x="771453" y="4570221"/>
            <a:ext cx="204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endParaRPr lang="ja-JP" altLang="en-US" sz="3600" b="1" dirty="0">
              <a:ln w="3175">
                <a:noFill/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C330B7D-7A81-ECC7-E6CC-75556CA13BFA}"/>
              </a:ext>
            </a:extLst>
          </p:cNvPr>
          <p:cNvSpPr txBox="1"/>
          <p:nvPr/>
        </p:nvSpPr>
        <p:spPr>
          <a:xfrm>
            <a:off x="1941580" y="5274270"/>
            <a:ext cx="9390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それぞれで学んだこと、人のつながりが、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他の活動に重なり、手助けになりました。</a:t>
            </a:r>
          </a:p>
        </p:txBody>
      </p:sp>
      <p:sp>
        <p:nvSpPr>
          <p:cNvPr id="53" name="六角形 52">
            <a:extLst>
              <a:ext uri="{FF2B5EF4-FFF2-40B4-BE49-F238E27FC236}">
                <a16:creationId xmlns:a16="http://schemas.microsoft.com/office/drawing/2014/main" id="{28BB721C-A3B5-8EBC-0F7D-6ADC88298AF2}"/>
              </a:ext>
            </a:extLst>
          </p:cNvPr>
          <p:cNvSpPr/>
          <p:nvPr/>
        </p:nvSpPr>
        <p:spPr>
          <a:xfrm rot="16200000">
            <a:off x="5316626" y="2556774"/>
            <a:ext cx="1743269" cy="2266283"/>
          </a:xfrm>
          <a:prstGeom prst="hexagon">
            <a:avLst/>
          </a:prstGeom>
          <a:solidFill>
            <a:schemeClr val="accent1">
              <a:alpha val="1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E15F652-F06A-20D8-5F13-65014207A2D8}"/>
              </a:ext>
            </a:extLst>
          </p:cNvPr>
          <p:cNvGrpSpPr/>
          <p:nvPr/>
        </p:nvGrpSpPr>
        <p:grpSpPr>
          <a:xfrm>
            <a:off x="5055120" y="2818281"/>
            <a:ext cx="2266281" cy="1743269"/>
            <a:chOff x="5055120" y="2818281"/>
            <a:chExt cx="2266281" cy="1743269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2D270C8B-73E9-5792-EFEB-CEF04DC6ABCF}"/>
                </a:ext>
              </a:extLst>
            </p:cNvPr>
            <p:cNvCxnSpPr>
              <a:cxnSpLocks/>
              <a:stCxn id="53" idx="5"/>
              <a:endCxn id="53" idx="1"/>
            </p:cNvCxnSpPr>
            <p:nvPr/>
          </p:nvCxnSpPr>
          <p:spPr>
            <a:xfrm>
              <a:off x="5055120" y="3254098"/>
              <a:ext cx="226628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21C17D4-A545-279F-F454-BE2249638D95}"/>
                </a:ext>
              </a:extLst>
            </p:cNvPr>
            <p:cNvCxnSpPr>
              <a:cxnSpLocks/>
              <a:stCxn id="53" idx="4"/>
              <a:endCxn id="53" idx="2"/>
            </p:cNvCxnSpPr>
            <p:nvPr/>
          </p:nvCxnSpPr>
          <p:spPr>
            <a:xfrm>
              <a:off x="5055120" y="4125733"/>
              <a:ext cx="226628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C79F0B7-F565-8AFF-F45D-92A813278504}"/>
                </a:ext>
              </a:extLst>
            </p:cNvPr>
            <p:cNvCxnSpPr>
              <a:cxnSpLocks/>
              <a:stCxn id="53" idx="5"/>
              <a:endCxn id="53" idx="3"/>
            </p:cNvCxnSpPr>
            <p:nvPr/>
          </p:nvCxnSpPr>
          <p:spPr>
            <a:xfrm>
              <a:off x="5055120" y="3254098"/>
              <a:ext cx="1133141" cy="130745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6D3F99FD-7C31-423B-001E-F37933BCFB00}"/>
                </a:ext>
              </a:extLst>
            </p:cNvPr>
            <p:cNvCxnSpPr>
              <a:cxnSpLocks/>
              <a:stCxn id="53" idx="3"/>
              <a:endCxn id="53" idx="1"/>
            </p:cNvCxnSpPr>
            <p:nvPr/>
          </p:nvCxnSpPr>
          <p:spPr>
            <a:xfrm flipV="1">
              <a:off x="6188261" y="3254098"/>
              <a:ext cx="1133140" cy="130745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C7C3BE50-FF1B-42B3-2933-5752787F31A5}"/>
                </a:ext>
              </a:extLst>
            </p:cNvPr>
            <p:cNvCxnSpPr>
              <a:cxnSpLocks/>
              <a:stCxn id="53" idx="5"/>
              <a:endCxn id="53" idx="2"/>
            </p:cNvCxnSpPr>
            <p:nvPr/>
          </p:nvCxnSpPr>
          <p:spPr>
            <a:xfrm>
              <a:off x="5055120" y="3254098"/>
              <a:ext cx="2266281" cy="87163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61143C92-5C7C-295B-8B3A-644301768319}"/>
                </a:ext>
              </a:extLst>
            </p:cNvPr>
            <p:cNvCxnSpPr>
              <a:cxnSpLocks/>
              <a:stCxn id="53" idx="4"/>
              <a:endCxn id="53" idx="1"/>
            </p:cNvCxnSpPr>
            <p:nvPr/>
          </p:nvCxnSpPr>
          <p:spPr>
            <a:xfrm flipV="1">
              <a:off x="5055120" y="3254098"/>
              <a:ext cx="2266281" cy="87163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893E99A8-A690-4E62-8E74-DFFD6283953B}"/>
                </a:ext>
              </a:extLst>
            </p:cNvPr>
            <p:cNvCxnSpPr>
              <a:cxnSpLocks/>
              <a:stCxn id="53" idx="0"/>
              <a:endCxn id="53" idx="3"/>
            </p:cNvCxnSpPr>
            <p:nvPr/>
          </p:nvCxnSpPr>
          <p:spPr>
            <a:xfrm>
              <a:off x="6188261" y="2818281"/>
              <a:ext cx="0" cy="174326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E8F9988B-767B-75F5-A25E-4AAD2AF2EC33}"/>
                </a:ext>
              </a:extLst>
            </p:cNvPr>
            <p:cNvCxnSpPr>
              <a:cxnSpLocks/>
              <a:stCxn id="53" idx="0"/>
              <a:endCxn id="53" idx="4"/>
            </p:cNvCxnSpPr>
            <p:nvPr/>
          </p:nvCxnSpPr>
          <p:spPr>
            <a:xfrm flipH="1">
              <a:off x="5055120" y="2818281"/>
              <a:ext cx="1133141" cy="130745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2F670EE1-C7C1-9FC0-D073-6584B7BE17A0}"/>
                </a:ext>
              </a:extLst>
            </p:cNvPr>
            <p:cNvCxnSpPr>
              <a:cxnSpLocks/>
              <a:stCxn id="53" idx="0"/>
              <a:endCxn id="53" idx="2"/>
            </p:cNvCxnSpPr>
            <p:nvPr/>
          </p:nvCxnSpPr>
          <p:spPr>
            <a:xfrm>
              <a:off x="6188261" y="2818281"/>
              <a:ext cx="1133140" cy="130745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9568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CC39D-F6D2-3554-D11C-BE31BD585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夜空の星雲のcg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57E43A6-1A45-A735-884A-967CC4958F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069" y="0"/>
            <a:ext cx="12338137" cy="925360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2A8225C-65A0-8074-E04B-CD3877257A46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674BFB-2370-038F-1CB3-766E7D30C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121" y="6397163"/>
            <a:ext cx="10668000" cy="462177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CC-BY 4.0</a:t>
            </a:r>
            <a:r>
              <a:rPr lang="ja-JP" altLang="en-US" dirty="0">
                <a:solidFill>
                  <a:schemeClr val="bg1"/>
                </a:solidFill>
              </a:rPr>
              <a:t>　泉州らへんでオープンデータと</a:t>
            </a:r>
            <a:r>
              <a:rPr lang="en-US" altLang="ja-JP" dirty="0">
                <a:solidFill>
                  <a:schemeClr val="bg1"/>
                </a:solidFill>
              </a:rPr>
              <a:t>GIS</a:t>
            </a:r>
            <a:r>
              <a:rPr lang="ja-JP" altLang="en-US" dirty="0">
                <a:solidFill>
                  <a:schemeClr val="bg1"/>
                </a:solidFill>
              </a:rPr>
              <a:t>を楽しむ会　</a:t>
            </a:r>
            <a:r>
              <a:rPr kumimoji="1" lang="ja-JP" altLang="en-US" dirty="0">
                <a:solidFill>
                  <a:schemeClr val="bg1"/>
                </a:solidFill>
              </a:rPr>
              <a:t>楠本　和夫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C8EE5E-1DB9-198D-C80F-BBED853173B0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6D7908-E423-9057-2AD4-ED4874413724}"/>
              </a:ext>
            </a:extLst>
          </p:cNvPr>
          <p:cNvSpPr txBox="1"/>
          <p:nvPr/>
        </p:nvSpPr>
        <p:spPr>
          <a:xfrm>
            <a:off x="1484334" y="2035564"/>
            <a:ext cx="102504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</a:rPr>
              <a:t>知らないことを知るのは楽しい。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r>
              <a:rPr lang="ja-JP" altLang="en-US" sz="3600" b="1" dirty="0">
                <a:solidFill>
                  <a:schemeClr val="bg1"/>
                </a:solidFill>
              </a:rPr>
              <a:t>一緒に地域活動している方が、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r>
              <a:rPr lang="ja-JP" altLang="en-US" sz="3600" b="1" dirty="0">
                <a:solidFill>
                  <a:schemeClr val="bg1"/>
                </a:solidFill>
              </a:rPr>
              <a:t>お寺の総代だったり、色々な縁がありました。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r>
              <a:rPr lang="ja-JP" altLang="en-US" sz="3600" b="1" dirty="0">
                <a:solidFill>
                  <a:schemeClr val="bg1"/>
                </a:solidFill>
              </a:rPr>
              <a:t>これからも、学んだり、オープンデータにして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r>
              <a:rPr lang="ja-JP" altLang="en-US" sz="3600" b="1" dirty="0">
                <a:solidFill>
                  <a:schemeClr val="bg1"/>
                </a:solidFill>
              </a:rPr>
              <a:t>情報発信したいと思います。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endParaRPr lang="en-US" altLang="ja-JP" sz="3600" b="1" dirty="0">
              <a:solidFill>
                <a:schemeClr val="bg1"/>
              </a:solidFill>
            </a:endParaRPr>
          </a:p>
          <a:p>
            <a:r>
              <a:rPr lang="ja-JP" altLang="en-US" sz="3600" b="1" dirty="0">
                <a:solidFill>
                  <a:schemeClr val="bg1"/>
                </a:solidFill>
              </a:rPr>
              <a:t>ご清聴ありがとうございました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r>
              <a:rPr kumimoji="1" lang="ja-JP" altLang="en-US" sz="2000" b="1" dirty="0"/>
              <a:t>　</a:t>
            </a:r>
            <a:endParaRPr kumimoji="1" lang="en-US" altLang="ja-JP" sz="2000" b="1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1DE1D50-25F1-AFD9-6888-0376408F3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7584CC-1D21-5FE8-1716-F400F10474D5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C6E27D-1EE4-11C1-55FE-AC899801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83" y="4402097"/>
            <a:ext cx="1323583" cy="13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0F65D8-A4EB-8F0E-FEBB-0868AC91286E}"/>
              </a:ext>
            </a:extLst>
          </p:cNvPr>
          <p:cNvSpPr txBox="1"/>
          <p:nvPr/>
        </p:nvSpPr>
        <p:spPr>
          <a:xfrm>
            <a:off x="8655484" y="5709079"/>
            <a:ext cx="343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パワポ資料公開のサイト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南大阪・泉州・和歌山探検記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91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7A675-2C86-36F4-4B16-F36CCD3CE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2C68E2-3FF5-4F90-7C58-99D292062B48}"/>
              </a:ext>
            </a:extLst>
          </p:cNvPr>
          <p:cNvSpPr txBox="1"/>
          <p:nvPr/>
        </p:nvSpPr>
        <p:spPr>
          <a:xfrm>
            <a:off x="180719" y="123616"/>
            <a:ext cx="1183056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参考文献・資料</a:t>
            </a:r>
            <a:endParaRPr kumimoji="1" lang="en-US" altLang="ja-JP" dirty="0"/>
          </a:p>
          <a:p>
            <a:r>
              <a:rPr kumimoji="1" lang="ja-JP" altLang="en-US" dirty="0"/>
              <a:t>和歌山大学　オープンデータ活用プログラム</a:t>
            </a:r>
            <a:endParaRPr kumimoji="1" lang="en-US" altLang="ja-JP" dirty="0"/>
          </a:p>
          <a:p>
            <a:r>
              <a:rPr kumimoji="1" lang="en-US" altLang="ja-JP" dirty="0">
                <a:hlinkClick r:id="rId2"/>
              </a:rPr>
              <a:t>https://www.wakayama-u.ac.jp/kii-plus/kishiwada/region-cooperation/open-data/</a:t>
            </a:r>
            <a:r>
              <a:rPr kumimoji="1" lang="ja-JP" altLang="en-US" dirty="0"/>
              <a:t>　</a:t>
            </a:r>
            <a:r>
              <a:rPr kumimoji="1" lang="en-US" altLang="ja-JP" dirty="0"/>
              <a:t>(2025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24</a:t>
            </a:r>
            <a:r>
              <a:rPr kumimoji="1" lang="ja-JP" altLang="en-US" dirty="0"/>
              <a:t>日時点）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和歌山大学　</a:t>
            </a:r>
            <a:r>
              <a:rPr lang="en-US" altLang="ja-JP" dirty="0"/>
              <a:t>【</a:t>
            </a:r>
            <a:r>
              <a:rPr lang="ja-JP" altLang="en-US" dirty="0"/>
              <a:t>開催レポートアップ！</a:t>
            </a:r>
            <a:r>
              <a:rPr lang="en-US" altLang="ja-JP" dirty="0"/>
              <a:t>】</a:t>
            </a:r>
            <a:r>
              <a:rPr lang="ja-JP" altLang="en-US" dirty="0"/>
              <a:t>岸和田おーぷんでーたそん２０１７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https://www.wakayama-u.ac.jp/kii-plus/news/2021100500045/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r>
              <a:rPr lang="en-US" altLang="ja-JP" dirty="0"/>
              <a:t>24</a:t>
            </a:r>
            <a:r>
              <a:rPr lang="ja-JP" altLang="en-US" dirty="0"/>
              <a:t>日時点）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和歌山大学　</a:t>
            </a:r>
            <a:r>
              <a:rPr kumimoji="1" lang="ja-JP" altLang="en-US" dirty="0"/>
              <a:t>泉州らへんでオープンデータと</a:t>
            </a:r>
            <a:r>
              <a:rPr kumimoji="1" lang="en-US" altLang="ja-JP" dirty="0"/>
              <a:t>GIS</a:t>
            </a:r>
            <a:r>
              <a:rPr kumimoji="1" lang="ja-JP" altLang="en-US" dirty="0"/>
              <a:t>を楽しむ会</a:t>
            </a:r>
            <a:r>
              <a:rPr kumimoji="1" lang="en-US" altLang="ja-JP" dirty="0"/>
              <a:t>(</a:t>
            </a:r>
            <a:r>
              <a:rPr kumimoji="1" lang="ja-JP" altLang="en-US" dirty="0"/>
              <a:t>愛称</a:t>
            </a:r>
            <a:r>
              <a:rPr kumimoji="1" lang="en-US" altLang="ja-JP" dirty="0"/>
              <a:t>)</a:t>
            </a:r>
          </a:p>
          <a:p>
            <a:r>
              <a:rPr kumimoji="1" lang="en-US" altLang="ja-JP" dirty="0">
                <a:hlinkClick r:id="rId4"/>
              </a:rPr>
              <a:t>https://www.wakayama-u.ac.jp/kii-plus/news/2021100800077/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r>
              <a:rPr lang="en-US" altLang="ja-JP" dirty="0"/>
              <a:t>24</a:t>
            </a:r>
            <a:r>
              <a:rPr lang="ja-JP" altLang="en-US" dirty="0"/>
              <a:t>日時点）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ライブドアブログ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</a:t>
            </a:r>
            <a:endParaRPr lang="en-US" altLang="ja-JP" dirty="0"/>
          </a:p>
          <a:p>
            <a:r>
              <a:rPr lang="en-US" altLang="ja-JP" dirty="0">
                <a:hlinkClick r:id="rId5"/>
              </a:rPr>
              <a:t>http://blog.livedoor.jp/sensyu_od_gis/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5</a:t>
            </a:r>
            <a:r>
              <a:rPr lang="ja-JP" altLang="en-US" dirty="0"/>
              <a:t>日時点）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Localwiki</a:t>
            </a:r>
            <a:r>
              <a:rPr lang="ja-JP" altLang="en-US" dirty="0"/>
              <a:t>　岸和田の災害</a:t>
            </a:r>
            <a:endParaRPr lang="en-US" altLang="ja-JP" dirty="0"/>
          </a:p>
          <a:p>
            <a:r>
              <a:rPr lang="en-US" altLang="ja-JP" dirty="0">
                <a:hlinkClick r:id="rId6"/>
              </a:rPr>
              <a:t>https://ja.localwiki.org/kwd/%E5%B2%B8%E5%92%8C%E7%94%B0%E3%81%AE%E7%81%BD%E5%AE%B3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r>
              <a:rPr lang="en-US" altLang="ja-JP" dirty="0"/>
              <a:t>24</a:t>
            </a:r>
            <a:r>
              <a:rPr lang="ja-JP" altLang="en-US" dirty="0"/>
              <a:t>日時点）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ライブドアブログ　岸和田の通行止めマップを作りました。</a:t>
            </a:r>
            <a:endParaRPr lang="en-US" altLang="ja-JP" dirty="0"/>
          </a:p>
          <a:p>
            <a:r>
              <a:rPr lang="en-US" altLang="ja-JP" dirty="0">
                <a:hlinkClick r:id="rId7"/>
              </a:rPr>
              <a:t>http://blog.livedoor.jp/sensyu_od_gis/archives/4545791.html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5</a:t>
            </a:r>
            <a:r>
              <a:rPr lang="ja-JP" altLang="en-US" dirty="0"/>
              <a:t>日時点）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uMap</a:t>
            </a:r>
            <a:r>
              <a:rPr lang="ja-JP" altLang="en-US" dirty="0"/>
              <a:t>　岸和田通行止め道路情報マップ</a:t>
            </a:r>
            <a:r>
              <a:rPr lang="en-US" altLang="ja-JP" dirty="0">
                <a:hlinkClick r:id="rId8"/>
              </a:rPr>
              <a:t>https://umap.openstreetmap.fr/ja/map/map_176409#13/34.4360/135.3580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r>
              <a:rPr lang="en-US" altLang="ja-JP" dirty="0"/>
              <a:t>24</a:t>
            </a:r>
            <a:r>
              <a:rPr lang="ja-JP" altLang="en-US" dirty="0"/>
              <a:t>日時点）</a:t>
            </a:r>
          </a:p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1FCD8F-87AD-F8A6-6E33-E98890728FA1}"/>
              </a:ext>
            </a:extLst>
          </p:cNvPr>
          <p:cNvSpPr txBox="1">
            <a:spLocks/>
          </p:cNvSpPr>
          <p:nvPr/>
        </p:nvSpPr>
        <p:spPr>
          <a:xfrm>
            <a:off x="761999" y="6309925"/>
            <a:ext cx="10668000" cy="462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CC-BY 4.0</a:t>
            </a:r>
            <a:r>
              <a:rPr lang="ja-JP" altLang="en-US" sz="2400" dirty="0"/>
              <a:t>　泉州らへんでオープンデータと</a:t>
            </a:r>
            <a:r>
              <a:rPr lang="en-US" altLang="ja-JP" sz="2400" dirty="0"/>
              <a:t>GIS</a:t>
            </a:r>
            <a:r>
              <a:rPr lang="ja-JP" altLang="en-US" sz="2400" dirty="0"/>
              <a:t>を楽しむ会　楠本　和夫</a:t>
            </a:r>
          </a:p>
        </p:txBody>
      </p:sp>
    </p:spTree>
    <p:extLst>
      <p:ext uri="{BB962C8B-B14F-4D97-AF65-F5344CB8AC3E}">
        <p14:creationId xmlns:p14="http://schemas.microsoft.com/office/powerpoint/2010/main" val="1132698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544F6F-3534-19D4-684F-9384D95AC188}"/>
              </a:ext>
            </a:extLst>
          </p:cNvPr>
          <p:cNvSpPr txBox="1"/>
          <p:nvPr/>
        </p:nvSpPr>
        <p:spPr>
          <a:xfrm>
            <a:off x="280928" y="205375"/>
            <a:ext cx="114046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参考文献・資料</a:t>
            </a:r>
            <a:endParaRPr kumimoji="1" lang="en-US" altLang="ja-JP" dirty="0"/>
          </a:p>
          <a:p>
            <a:r>
              <a:rPr lang="en-US" altLang="ja-JP" dirty="0"/>
              <a:t>uMap</a:t>
            </a:r>
            <a:r>
              <a:rPr lang="ja-JP" altLang="en-US" dirty="0"/>
              <a:t>　泉大津市立条南小学校区</a:t>
            </a:r>
            <a:r>
              <a:rPr lang="en-US" altLang="ja-JP" dirty="0"/>
              <a:t>2018</a:t>
            </a:r>
            <a:r>
              <a:rPr lang="ja-JP" altLang="en-US" dirty="0"/>
              <a:t>年台風２１号災害マップ</a:t>
            </a:r>
            <a:endParaRPr lang="en-US" altLang="ja-JP" dirty="0"/>
          </a:p>
          <a:p>
            <a:r>
              <a:rPr lang="en-US" altLang="ja-JP" dirty="0">
                <a:hlinkClick r:id="rId2"/>
              </a:rPr>
              <a:t>https://umap.openstreetmap.fr/ja/map/201821_245478#16/34.5029/135.4214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r>
              <a:rPr lang="en-US" altLang="ja-JP" dirty="0"/>
              <a:t>24</a:t>
            </a:r>
            <a:r>
              <a:rPr lang="ja-JP" altLang="en-US" dirty="0"/>
              <a:t>日時点）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ライブドアブログ　インターナショナルオープンデータデイ</a:t>
            </a:r>
            <a:r>
              <a:rPr lang="en-US" altLang="ja-JP" dirty="0"/>
              <a:t>2019</a:t>
            </a:r>
            <a:r>
              <a:rPr lang="ja-JP" altLang="en-US" dirty="0"/>
              <a:t>に参加しました。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http://blog.livedoor.jp/sensyu_od_gis/archives/16469311.html</a:t>
            </a:r>
            <a:r>
              <a:rPr lang="ja-JP" altLang="en-US" dirty="0"/>
              <a:t>　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5</a:t>
            </a:r>
            <a:r>
              <a:rPr lang="ja-JP" altLang="en-US" dirty="0"/>
              <a:t>日時点）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南大阪・泉州・和歌山探検記　東陽ふれあいネット　浜寺公園まで歩いてデイキャンプ</a:t>
            </a:r>
            <a:endParaRPr lang="en-US" altLang="ja-JP" dirty="0"/>
          </a:p>
          <a:p>
            <a:r>
              <a:rPr lang="en-US" altLang="ja-JP" dirty="0">
                <a:hlinkClick r:id="rId4"/>
              </a:rPr>
              <a:t>https://minamiosakasensyuwakayamatankenki.info/archives/714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5</a:t>
            </a:r>
            <a:r>
              <a:rPr lang="ja-JP" altLang="en-US" dirty="0"/>
              <a:t>日時点）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南大阪・泉州・和歌山探検記　まちなかアートフェス</a:t>
            </a:r>
            <a:r>
              <a:rPr lang="en-US" altLang="ja-JP" dirty="0"/>
              <a:t>2024</a:t>
            </a:r>
            <a:r>
              <a:rPr lang="ja-JP" altLang="en-US" dirty="0"/>
              <a:t>旭小学校会場</a:t>
            </a:r>
            <a:endParaRPr lang="en-US" altLang="ja-JP" dirty="0"/>
          </a:p>
          <a:p>
            <a:r>
              <a:rPr lang="en-US" altLang="ja-JP" dirty="0">
                <a:hlinkClick r:id="rId5"/>
              </a:rPr>
              <a:t>https://minamiosakasensyuwakayamatankenki.info/archives/1984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5</a:t>
            </a:r>
            <a:r>
              <a:rPr lang="ja-JP" altLang="en-US" dirty="0"/>
              <a:t>日時点）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南大阪・泉州・和歌山探検記　まちなかアートフェス</a:t>
            </a:r>
            <a:r>
              <a:rPr lang="en-US" altLang="ja-JP" dirty="0"/>
              <a:t>2024</a:t>
            </a:r>
            <a:r>
              <a:rPr lang="ja-JP" altLang="en-US" dirty="0"/>
              <a:t>泉大津市の歴史文化財アートマップの使い方</a:t>
            </a:r>
            <a:endParaRPr lang="en-US" altLang="ja-JP" dirty="0"/>
          </a:p>
          <a:p>
            <a:r>
              <a:rPr lang="en-US" altLang="ja-JP" dirty="0">
                <a:hlinkClick r:id="rId6"/>
              </a:rPr>
              <a:t>https://minamiosakasensyuwakayamatankenki.info/archives/2454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5</a:t>
            </a:r>
            <a:r>
              <a:rPr lang="ja-JP" altLang="en-US" dirty="0"/>
              <a:t>日時点）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uMap</a:t>
            </a:r>
            <a:r>
              <a:rPr lang="ja-JP" altLang="en-US" dirty="0"/>
              <a:t>　まちなかアートフェス</a:t>
            </a:r>
            <a:r>
              <a:rPr lang="en-US" altLang="ja-JP" dirty="0"/>
              <a:t>2024</a:t>
            </a:r>
            <a:r>
              <a:rPr lang="ja-JP" altLang="en-US" dirty="0"/>
              <a:t>泉大津市の歴史文化財アートマップ</a:t>
            </a:r>
            <a:endParaRPr lang="en-US" altLang="ja-JP" dirty="0"/>
          </a:p>
          <a:p>
            <a:r>
              <a:rPr lang="en-US" altLang="ja-JP" dirty="0">
                <a:hlinkClick r:id="rId7"/>
              </a:rPr>
              <a:t>https://umap.openstreetmap.fr/ja/map/2024_1111811#14/34.5013/135.4203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5</a:t>
            </a:r>
            <a:r>
              <a:rPr lang="ja-JP" altLang="en-US" dirty="0"/>
              <a:t>日時点）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南大阪・泉州・和歌山探検記　</a:t>
            </a:r>
            <a:r>
              <a:rPr lang="en-US" altLang="ja-JP" dirty="0"/>
              <a:t>State of the Map Japan 2025 </a:t>
            </a:r>
            <a:r>
              <a:rPr lang="ja-JP" altLang="en-US" dirty="0"/>
              <a:t>登壇資料</a:t>
            </a:r>
            <a:endParaRPr kumimoji="1" lang="en-US" altLang="ja-JP" dirty="0"/>
          </a:p>
          <a:p>
            <a:r>
              <a:rPr kumimoji="1" lang="en-US" altLang="ja-JP" dirty="0">
                <a:hlinkClick r:id="rId8"/>
              </a:rPr>
              <a:t>https://minamiosakasensyuwakayamatankenki.info/archives/2728</a:t>
            </a:r>
            <a:r>
              <a:rPr lang="ja-JP" altLang="en-US" dirty="0"/>
              <a:t>　</a:t>
            </a:r>
            <a:r>
              <a:rPr lang="en-US" altLang="ja-JP" dirty="0"/>
              <a:t>(2025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6</a:t>
            </a:r>
            <a:r>
              <a:rPr lang="ja-JP" altLang="en-US" dirty="0"/>
              <a:t>日</a:t>
            </a:r>
            <a:r>
              <a:rPr lang="ja-JP" altLang="en-US"/>
              <a:t>時点）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7649D2-9D0E-4E27-4704-E2EE2A6C2663}"/>
              </a:ext>
            </a:extLst>
          </p:cNvPr>
          <p:cNvSpPr txBox="1">
            <a:spLocks/>
          </p:cNvSpPr>
          <p:nvPr/>
        </p:nvSpPr>
        <p:spPr>
          <a:xfrm>
            <a:off x="761999" y="6309925"/>
            <a:ext cx="10668000" cy="462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CC-BY 4.0</a:t>
            </a:r>
            <a:r>
              <a:rPr lang="ja-JP" altLang="en-US" sz="2400" dirty="0"/>
              <a:t>　泉州らへんでオープンデータと</a:t>
            </a:r>
            <a:r>
              <a:rPr lang="en-US" altLang="ja-JP" sz="2400" dirty="0"/>
              <a:t>GIS</a:t>
            </a:r>
            <a:r>
              <a:rPr lang="ja-JP" altLang="en-US" sz="2400" dirty="0"/>
              <a:t>を楽しむ会　楠本　和夫</a:t>
            </a:r>
          </a:p>
        </p:txBody>
      </p:sp>
    </p:spTree>
    <p:extLst>
      <p:ext uri="{BB962C8B-B14F-4D97-AF65-F5344CB8AC3E}">
        <p14:creationId xmlns:p14="http://schemas.microsoft.com/office/powerpoint/2010/main" val="223197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7AFBA-9502-E983-6102-CA9E3468A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5792863-D84B-B256-2FF2-7EB36A90A755}"/>
              </a:ext>
            </a:extLst>
          </p:cNvPr>
          <p:cNvSpPr/>
          <p:nvPr/>
        </p:nvSpPr>
        <p:spPr>
          <a:xfrm>
            <a:off x="860120" y="2817829"/>
            <a:ext cx="9273436" cy="15219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59AA3D2-0B85-BB4A-F5D8-62806CD212C2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洲本城２s">
            <a:extLst>
              <a:ext uri="{FF2B5EF4-FFF2-40B4-BE49-F238E27FC236}">
                <a16:creationId xmlns:a16="http://schemas.microsoft.com/office/drawing/2014/main" id="{9DB472CB-0DC6-56DF-1915-FFDFB1D6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502" y="86343"/>
            <a:ext cx="1148453" cy="8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洲本城s">
            <a:extLst>
              <a:ext uri="{FF2B5EF4-FFF2-40B4-BE49-F238E27FC236}">
                <a16:creationId xmlns:a16="http://schemas.microsoft.com/office/drawing/2014/main" id="{6FA7A61A-4049-3D9E-4962-829C044F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79" y="4438181"/>
            <a:ext cx="2318687" cy="173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4DB042-F0E2-931A-98D1-C5C2E3F856C1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DC125A-4B82-B3DD-B767-C1DE2760588A}"/>
              </a:ext>
            </a:extLst>
          </p:cNvPr>
          <p:cNvSpPr txBox="1"/>
          <p:nvPr/>
        </p:nvSpPr>
        <p:spPr>
          <a:xfrm>
            <a:off x="1615859" y="2982403"/>
            <a:ext cx="91565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70C0"/>
                </a:solidFill>
              </a:rPr>
              <a:t>２０１７年　和歌山大学と岸和田市の共催でおーぷんでーたそん開催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2000" b="1" dirty="0">
                <a:solidFill>
                  <a:srgbClr val="0070C0"/>
                </a:solidFill>
              </a:rPr>
              <a:t>　　　　　　</a:t>
            </a:r>
            <a:r>
              <a:rPr lang="en-US" altLang="ja-JP" sz="2000" b="1" dirty="0">
                <a:solidFill>
                  <a:srgbClr val="0070C0"/>
                </a:solidFill>
              </a:rPr>
              <a:t>OSM</a:t>
            </a:r>
            <a:r>
              <a:rPr lang="ja-JP" altLang="en-US" sz="2000" b="1" dirty="0">
                <a:solidFill>
                  <a:srgbClr val="0070C0"/>
                </a:solidFill>
              </a:rPr>
              <a:t>と</a:t>
            </a:r>
            <a:r>
              <a:rPr lang="en-US" altLang="ja-JP" sz="2000" b="1" dirty="0" err="1">
                <a:solidFill>
                  <a:srgbClr val="0070C0"/>
                </a:solidFill>
              </a:rPr>
              <a:t>Localwiki</a:t>
            </a:r>
            <a:r>
              <a:rPr lang="ja-JP" altLang="en-US" sz="2000" b="1" dirty="0">
                <a:solidFill>
                  <a:srgbClr val="0070C0"/>
                </a:solidFill>
              </a:rPr>
              <a:t>の編集を行う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kumimoji="1" lang="ja-JP" altLang="en-US" sz="2000" b="1" dirty="0">
                <a:solidFill>
                  <a:srgbClr val="0070C0"/>
                </a:solidFill>
              </a:rPr>
              <a:t>　　　　　　活動を今後も続けたいと</a:t>
            </a:r>
            <a:r>
              <a:rPr lang="ja-JP" altLang="en-US" sz="2000" b="1" dirty="0">
                <a:solidFill>
                  <a:srgbClr val="0070C0"/>
                </a:solidFill>
              </a:rPr>
              <a:t>有志で発足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kumimoji="1" lang="ja-JP" altLang="en-US" sz="2000" b="1" dirty="0">
                <a:solidFill>
                  <a:srgbClr val="0070C0"/>
                </a:solidFill>
              </a:rPr>
              <a:t>　　　　　　マッピングパーティーを中心に活動中</a:t>
            </a:r>
            <a:endParaRPr kumimoji="1" lang="en-US" altLang="ja-JP" sz="2000" b="1" dirty="0">
              <a:solidFill>
                <a:srgbClr val="0070C0"/>
              </a:solidFill>
            </a:endParaRPr>
          </a:p>
          <a:p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sz="3600" b="1" dirty="0"/>
              <a:t>　　　　詳しくは</a:t>
            </a:r>
            <a:r>
              <a:rPr kumimoji="1" lang="ja-JP" altLang="en-US" sz="3600" b="1" dirty="0"/>
              <a:t>、</a:t>
            </a:r>
            <a:endParaRPr kumimoji="1" lang="en-US" altLang="ja-JP" sz="3600" b="1" dirty="0"/>
          </a:p>
          <a:p>
            <a:r>
              <a:rPr lang="ja-JP" altLang="en-US" sz="3600" b="1" dirty="0"/>
              <a:t>　　　　</a:t>
            </a:r>
            <a:r>
              <a:rPr kumimoji="1" lang="ja-JP" altLang="en-US" sz="3600" b="1" dirty="0"/>
              <a:t>ライブドアブログを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　　　　ご覧ください</a:t>
            </a:r>
            <a:endParaRPr kumimoji="1" lang="en-US" altLang="ja-JP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5C63AF-AE38-B8E1-FE59-0EC7FD921288}"/>
              </a:ext>
            </a:extLst>
          </p:cNvPr>
          <p:cNvSpPr txBox="1"/>
          <p:nvPr/>
        </p:nvSpPr>
        <p:spPr>
          <a:xfrm>
            <a:off x="1408131" y="2183670"/>
            <a:ext cx="1040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B050"/>
                </a:solidFill>
              </a:rPr>
              <a:t>泉州らへんでオープンデータと</a:t>
            </a:r>
            <a:r>
              <a:rPr lang="en-US" altLang="ja-JP" sz="3600" b="1" dirty="0">
                <a:solidFill>
                  <a:srgbClr val="00B050"/>
                </a:solidFill>
              </a:rPr>
              <a:t>GIS</a:t>
            </a:r>
            <a:r>
              <a:rPr lang="ja-JP" altLang="en-US" sz="3600" b="1" dirty="0">
                <a:solidFill>
                  <a:srgbClr val="00B050"/>
                </a:solidFill>
              </a:rPr>
              <a:t>を楽しむ会</a:t>
            </a:r>
            <a:r>
              <a:rPr kumimoji="1" lang="ja-JP" altLang="en-US" sz="3600" b="1" dirty="0">
                <a:solidFill>
                  <a:srgbClr val="00B050"/>
                </a:solidFill>
              </a:rPr>
              <a:t>　</a:t>
            </a:r>
            <a:endParaRPr kumimoji="1" lang="en-US" altLang="ja-JP" sz="2000" b="1" dirty="0">
              <a:solidFill>
                <a:srgbClr val="00B050"/>
              </a:solidFill>
            </a:endParaRPr>
          </a:p>
        </p:txBody>
      </p:sp>
      <p:pic>
        <p:nvPicPr>
          <p:cNvPr id="8" name="コンテンツ プレースホルダー 3">
            <a:extLst>
              <a:ext uri="{FF2B5EF4-FFF2-40B4-BE49-F238E27FC236}">
                <a16:creationId xmlns:a16="http://schemas.microsoft.com/office/drawing/2014/main" id="{3BAC8C00-1164-3FD7-BED9-CA98CCA6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5"/>
          <a:stretch/>
        </p:blipFill>
        <p:spPr>
          <a:xfrm>
            <a:off x="10040600" y="4290982"/>
            <a:ext cx="2046972" cy="1420886"/>
          </a:xfrm>
          <a:prstGeom prst="rect">
            <a:avLst/>
          </a:prstGeom>
        </p:spPr>
      </p:pic>
      <p:sp>
        <p:nvSpPr>
          <p:cNvPr id="9" name="字幕 2">
            <a:extLst>
              <a:ext uri="{FF2B5EF4-FFF2-40B4-BE49-F238E27FC236}">
                <a16:creationId xmlns:a16="http://schemas.microsoft.com/office/drawing/2014/main" id="{B5BC098E-FF6B-AC92-CED4-D9E2A9FE0EF6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pic>
        <p:nvPicPr>
          <p:cNvPr id="2" name="図 1" descr="建物, 座る, 大きい, 礼拝堂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880625F-DA60-84D6-5E43-F255B30469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800" y="84081"/>
            <a:ext cx="1149778" cy="861927"/>
          </a:xfrm>
          <a:prstGeom prst="rect">
            <a:avLst/>
          </a:prstGeom>
        </p:spPr>
      </p:pic>
      <p:pic>
        <p:nvPicPr>
          <p:cNvPr id="3" name="図 2" descr="海に浮かぶ島&#10;&#10;AI 生成コンテンツは誤りを含む可能性があります。">
            <a:extLst>
              <a:ext uri="{FF2B5EF4-FFF2-40B4-BE49-F238E27FC236}">
                <a16:creationId xmlns:a16="http://schemas.microsoft.com/office/drawing/2014/main" id="{CCC200ED-011A-ABFA-5B7E-4628F46990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313" y="85841"/>
            <a:ext cx="1148454" cy="8618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F0BB7C-88BE-803F-8066-FADD692DC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662" y="4453310"/>
            <a:ext cx="1883077" cy="18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SC_1685">
            <a:extLst>
              <a:ext uri="{FF2B5EF4-FFF2-40B4-BE49-F238E27FC236}">
                <a16:creationId xmlns:a16="http://schemas.microsoft.com/office/drawing/2014/main" id="{4C44BF41-7E52-52C1-D438-2C1314F09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7691" y="102239"/>
            <a:ext cx="1479042" cy="83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SC_1609">
            <a:extLst>
              <a:ext uri="{FF2B5EF4-FFF2-40B4-BE49-F238E27FC236}">
                <a16:creationId xmlns:a16="http://schemas.microsoft.com/office/drawing/2014/main" id="{EC1D88A1-D3B9-A435-9B8D-6DDE6C6E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123" y="84081"/>
            <a:ext cx="1540942" cy="8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E4B157A2-5E14-FE54-D3AA-905B3A7C4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733D3D-E77B-740B-5F22-E73F09B2092C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</p:spTree>
    <p:extLst>
      <p:ext uri="{BB962C8B-B14F-4D97-AF65-F5344CB8AC3E}">
        <p14:creationId xmlns:p14="http://schemas.microsoft.com/office/powerpoint/2010/main" val="76067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4E49E-CE10-A258-FBE1-D42C2A8ED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8546C08-833B-5E29-6ECF-C995E58FB8D8}"/>
              </a:ext>
            </a:extLst>
          </p:cNvPr>
          <p:cNvSpPr/>
          <p:nvPr/>
        </p:nvSpPr>
        <p:spPr>
          <a:xfrm>
            <a:off x="1796176" y="2168890"/>
            <a:ext cx="10040920" cy="392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CD14B2B-E59D-1FA0-A196-6CC1EABF0767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E9948E-6F23-32EB-2BF2-065A2D6E38DE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3BFB95-8B69-48B8-D8CC-7C01FDDF2E7A}"/>
              </a:ext>
            </a:extLst>
          </p:cNvPr>
          <p:cNvSpPr txBox="1"/>
          <p:nvPr/>
        </p:nvSpPr>
        <p:spPr>
          <a:xfrm>
            <a:off x="2360402" y="2472086"/>
            <a:ext cx="9590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50"/>
                </a:solidFill>
              </a:rPr>
              <a:t>マッピングパーティー</a:t>
            </a:r>
            <a:endParaRPr kumimoji="1" lang="en-US" altLang="ja-JP" sz="3600" b="1" dirty="0">
              <a:solidFill>
                <a:srgbClr val="00B050"/>
              </a:solidFill>
            </a:endParaRPr>
          </a:p>
          <a:p>
            <a:r>
              <a:rPr lang="ja-JP" altLang="en-US" sz="3600" b="1" dirty="0"/>
              <a:t>　</a:t>
            </a:r>
            <a:r>
              <a:rPr lang="ja-JP" altLang="en-US" sz="2000" b="1" dirty="0"/>
              <a:t>今日は説明は不要ですよね。</a:t>
            </a:r>
            <a:endParaRPr lang="en-US" altLang="ja-JP" sz="2000" b="1" dirty="0"/>
          </a:p>
          <a:p>
            <a:r>
              <a:rPr lang="ja-JP" altLang="en-US" sz="3600" b="1" dirty="0"/>
              <a:t>　</a:t>
            </a:r>
            <a:r>
              <a:rPr lang="ja-JP" altLang="en-US" sz="3600" b="1" dirty="0">
                <a:solidFill>
                  <a:srgbClr val="00B050"/>
                </a:solidFill>
              </a:rPr>
              <a:t>いつも通ってたところでも</a:t>
            </a:r>
            <a:r>
              <a:rPr lang="ja-JP" altLang="en-US" sz="3600" b="1" dirty="0"/>
              <a:t>、</a:t>
            </a:r>
            <a:endParaRPr lang="en-US" altLang="ja-JP" sz="3600" b="1" dirty="0"/>
          </a:p>
          <a:p>
            <a:r>
              <a:rPr kumimoji="1" lang="ja-JP" altLang="en-US" sz="3600" b="1" dirty="0"/>
              <a:t>　</a:t>
            </a:r>
            <a:r>
              <a:rPr lang="ja-JP" altLang="en-US" sz="3600" b="1" dirty="0"/>
              <a:t>地図を編集するため、普段入らない道や、</a:t>
            </a:r>
            <a:endParaRPr lang="en-US" altLang="ja-JP" sz="3600" b="1" dirty="0"/>
          </a:p>
          <a:p>
            <a:r>
              <a:rPr kumimoji="1" lang="ja-JP" altLang="en-US" sz="3600" b="1" dirty="0"/>
              <a:t>　</a:t>
            </a:r>
            <a:r>
              <a:rPr kumimoji="1" lang="ja-JP" altLang="en-US" sz="3600" b="1" dirty="0">
                <a:solidFill>
                  <a:srgbClr val="00B050"/>
                </a:solidFill>
              </a:rPr>
              <a:t>１つ１つ</a:t>
            </a:r>
            <a:r>
              <a:rPr kumimoji="1" lang="ja-JP" altLang="en-US" sz="3600" b="1" dirty="0"/>
              <a:t>建物など</a:t>
            </a:r>
            <a:r>
              <a:rPr kumimoji="1" lang="ja-JP" altLang="en-US" sz="3600" b="1" dirty="0">
                <a:solidFill>
                  <a:srgbClr val="00B050"/>
                </a:solidFill>
              </a:rPr>
              <a:t>見ていくと</a:t>
            </a:r>
            <a:r>
              <a:rPr kumimoji="1" lang="ja-JP" altLang="en-US" sz="3600" b="1" dirty="0"/>
              <a:t>、</a:t>
            </a:r>
            <a:endParaRPr kumimoji="1" lang="en-US" altLang="ja-JP" sz="3600" b="1" dirty="0"/>
          </a:p>
          <a:p>
            <a:r>
              <a:rPr lang="ja-JP" altLang="en-US" sz="3600" b="1" dirty="0"/>
              <a:t>　</a:t>
            </a:r>
            <a:r>
              <a:rPr lang="ja-JP" altLang="en-US" sz="3600" b="1" dirty="0">
                <a:solidFill>
                  <a:srgbClr val="00B050"/>
                </a:solidFill>
              </a:rPr>
              <a:t>色々発見があって楽しいです。</a:t>
            </a:r>
            <a:endParaRPr kumimoji="1" lang="en-US" altLang="ja-JP" sz="2000" b="1" dirty="0">
              <a:solidFill>
                <a:srgbClr val="00B050"/>
              </a:solidFill>
            </a:endParaRP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71B013EF-B22D-4E28-FF1B-B2FB44DE1044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AFC238-45C8-356C-0903-996E7FE67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0C10B2-020B-D5EF-C7A2-E7327E5A964C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</p:spTree>
    <p:extLst>
      <p:ext uri="{BB962C8B-B14F-4D97-AF65-F5344CB8AC3E}">
        <p14:creationId xmlns:p14="http://schemas.microsoft.com/office/powerpoint/2010/main" val="266400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BF163-7973-72B9-1BED-C438C7B3F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F828DCF-20CD-3D8B-98D3-3E02DA48C7E9}"/>
              </a:ext>
            </a:extLst>
          </p:cNvPr>
          <p:cNvSpPr/>
          <p:nvPr/>
        </p:nvSpPr>
        <p:spPr>
          <a:xfrm>
            <a:off x="4034838" y="3353255"/>
            <a:ext cx="3152318" cy="30768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101E1206-0DB8-BD21-1D74-56738D66610C}"/>
              </a:ext>
            </a:extLst>
          </p:cNvPr>
          <p:cNvSpPr/>
          <p:nvPr/>
        </p:nvSpPr>
        <p:spPr>
          <a:xfrm>
            <a:off x="441325" y="3363377"/>
            <a:ext cx="3152318" cy="3076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E5B7BEE-BCEC-CA63-4BC1-13F99E3BFC41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3BB3DF-FA98-254A-2E12-D2C174346872}"/>
              </a:ext>
            </a:extLst>
          </p:cNvPr>
          <p:cNvSpPr txBox="1"/>
          <p:nvPr/>
        </p:nvSpPr>
        <p:spPr>
          <a:xfrm>
            <a:off x="509393" y="1890056"/>
            <a:ext cx="11515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</a:rPr>
              <a:t>PTA</a:t>
            </a:r>
            <a:r>
              <a:rPr lang="ja-JP" altLang="en-US" sz="3600" b="1" dirty="0">
                <a:solidFill>
                  <a:srgbClr val="FF0000"/>
                </a:solidFill>
              </a:rPr>
              <a:t>・地域</a:t>
            </a:r>
            <a:r>
              <a:rPr lang="ja-JP" altLang="en-US" sz="3600" b="1" dirty="0"/>
              <a:t>　</a:t>
            </a:r>
            <a:endParaRPr lang="en-US" altLang="ja-JP" sz="3600" b="1" dirty="0"/>
          </a:p>
          <a:p>
            <a:r>
              <a:rPr lang="ja-JP" altLang="en-US" sz="3600" b="1" dirty="0">
                <a:solidFill>
                  <a:srgbClr val="00B050"/>
                </a:solidFill>
              </a:rPr>
              <a:t>　</a:t>
            </a:r>
            <a:r>
              <a:rPr lang="ja-JP" altLang="en-US" sz="3600" b="1" dirty="0">
                <a:solidFill>
                  <a:srgbClr val="FF0000"/>
                </a:solidFill>
              </a:rPr>
              <a:t>東陽ふれあいネットとは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　　</a:t>
            </a:r>
            <a:r>
              <a:rPr lang="ja-JP" altLang="en-US" b="1" dirty="0"/>
              <a:t>（令和６年６月解散し、</a:t>
            </a:r>
            <a:r>
              <a:rPr lang="en-US" altLang="ja-JP" b="1" dirty="0"/>
              <a:t>『</a:t>
            </a:r>
            <a:r>
              <a:rPr lang="ja-JP" altLang="en-US" b="1" dirty="0"/>
              <a:t>みらい応援隊　東陽</a:t>
            </a:r>
            <a:r>
              <a:rPr lang="en-US" altLang="ja-JP" b="1" dirty="0"/>
              <a:t>J</a:t>
            </a:r>
            <a:r>
              <a:rPr lang="ja-JP" altLang="en-US" b="1" dirty="0"/>
              <a:t>はあと</a:t>
            </a:r>
            <a:r>
              <a:rPr lang="en-US" altLang="ja-JP" b="1" dirty="0"/>
              <a:t>』</a:t>
            </a:r>
            <a:r>
              <a:rPr lang="ja-JP" altLang="en-US" b="1" dirty="0"/>
              <a:t>へ）</a:t>
            </a:r>
            <a:endParaRPr lang="en-US" altLang="ja-JP" b="1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833BC845-268A-949F-A4A4-F94AC80A5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504" y="5024097"/>
            <a:ext cx="1583709" cy="11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AA04CA-7DD5-DDCA-808E-4667FDB728AC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D2CD6591-F0B3-7BE6-BAA2-21CD5CA6C066}"/>
              </a:ext>
            </a:extLst>
          </p:cNvPr>
          <p:cNvSpPr txBox="1">
            <a:spLocks/>
          </p:cNvSpPr>
          <p:nvPr/>
        </p:nvSpPr>
        <p:spPr>
          <a:xfrm>
            <a:off x="860120" y="649605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pic>
        <p:nvPicPr>
          <p:cNvPr id="11" name="図 10" descr="雪の上にある夜空&#10;&#10;AI 生成コンテンツは誤りを含む可能性があります。">
            <a:extLst>
              <a:ext uri="{FF2B5EF4-FFF2-40B4-BE49-F238E27FC236}">
                <a16:creationId xmlns:a16="http://schemas.microsoft.com/office/drawing/2014/main" id="{4A2D79E3-A376-EBCA-037B-09160B992E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92" y="4404040"/>
            <a:ext cx="2329566" cy="1747175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466D50E2-3EF8-362C-F1A7-27511D043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50B5EC-4074-E36B-328D-512144207098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340CD88-FF96-C592-8866-AA3A28272EF2}"/>
              </a:ext>
            </a:extLst>
          </p:cNvPr>
          <p:cNvSpPr/>
          <p:nvPr/>
        </p:nvSpPr>
        <p:spPr>
          <a:xfrm>
            <a:off x="7628351" y="2078440"/>
            <a:ext cx="4396634" cy="4369088"/>
          </a:xfrm>
          <a:prstGeom prst="roundRect">
            <a:avLst/>
          </a:prstGeom>
          <a:solidFill>
            <a:srgbClr val="EC9E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8A340BF-21A3-49F4-806F-A9CA610AF684}"/>
              </a:ext>
            </a:extLst>
          </p:cNvPr>
          <p:cNvSpPr/>
          <p:nvPr/>
        </p:nvSpPr>
        <p:spPr>
          <a:xfrm>
            <a:off x="9072249" y="3616932"/>
            <a:ext cx="2066796" cy="4384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東陽中学校</a:t>
            </a:r>
            <a:r>
              <a:rPr kumimoji="1" lang="en-US" altLang="ja-JP" dirty="0"/>
              <a:t>PTA</a:t>
            </a:r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5ECF71F-BCA2-3140-2C87-2ABD83F8CCE8}"/>
              </a:ext>
            </a:extLst>
          </p:cNvPr>
          <p:cNvSpPr/>
          <p:nvPr/>
        </p:nvSpPr>
        <p:spPr>
          <a:xfrm>
            <a:off x="7766135" y="4188758"/>
            <a:ext cx="1202501" cy="8723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条南</a:t>
            </a:r>
            <a:endParaRPr lang="en-US" altLang="ja-JP" dirty="0"/>
          </a:p>
          <a:p>
            <a:pPr algn="ctr"/>
            <a:r>
              <a:rPr lang="ja-JP" altLang="en-US" dirty="0"/>
              <a:t>小学校</a:t>
            </a:r>
            <a:endParaRPr lang="en-US" altLang="ja-JP" dirty="0"/>
          </a:p>
          <a:p>
            <a:pPr algn="ctr"/>
            <a:r>
              <a:rPr kumimoji="1" lang="en-US" altLang="ja-JP" dirty="0"/>
              <a:t>PTA</a:t>
            </a:r>
            <a:endParaRPr kumimoji="1" lang="ja-JP" altLang="en-US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FE123E4-138E-B0FC-1D15-81D6F4F57780}"/>
              </a:ext>
            </a:extLst>
          </p:cNvPr>
          <p:cNvSpPr/>
          <p:nvPr/>
        </p:nvSpPr>
        <p:spPr>
          <a:xfrm>
            <a:off x="9231680" y="4188758"/>
            <a:ext cx="1202501" cy="8723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旭</a:t>
            </a:r>
            <a:endParaRPr lang="en-US" altLang="ja-JP" dirty="0"/>
          </a:p>
          <a:p>
            <a:pPr algn="ctr"/>
            <a:r>
              <a:rPr lang="ja-JP" altLang="en-US" dirty="0"/>
              <a:t>小学校</a:t>
            </a:r>
            <a:endParaRPr lang="en-US" altLang="ja-JP" dirty="0"/>
          </a:p>
          <a:p>
            <a:pPr algn="ctr"/>
            <a:r>
              <a:rPr kumimoji="1" lang="en-US" altLang="ja-JP" dirty="0"/>
              <a:t>PTA</a:t>
            </a:r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F790660-91F0-15F7-8D85-7C602C94A702}"/>
              </a:ext>
            </a:extLst>
          </p:cNvPr>
          <p:cNvSpPr/>
          <p:nvPr/>
        </p:nvSpPr>
        <p:spPr>
          <a:xfrm>
            <a:off x="10686227" y="4188758"/>
            <a:ext cx="1202501" cy="8723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浜</a:t>
            </a:r>
            <a:endParaRPr lang="en-US" altLang="ja-JP" dirty="0"/>
          </a:p>
          <a:p>
            <a:pPr algn="ctr"/>
            <a:r>
              <a:rPr lang="ja-JP" altLang="en-US" dirty="0"/>
              <a:t>小学校</a:t>
            </a:r>
            <a:endParaRPr lang="en-US" altLang="ja-JP" dirty="0"/>
          </a:p>
          <a:p>
            <a:pPr algn="ctr"/>
            <a:r>
              <a:rPr kumimoji="1" lang="en-US" altLang="ja-JP" dirty="0"/>
              <a:t>PTA</a:t>
            </a:r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58E3A31-864E-032C-CCAA-CC4CA5975014}"/>
              </a:ext>
            </a:extLst>
          </p:cNvPr>
          <p:cNvSpPr/>
          <p:nvPr/>
        </p:nvSpPr>
        <p:spPr>
          <a:xfrm>
            <a:off x="7766135" y="5138013"/>
            <a:ext cx="1202501" cy="8723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条南</a:t>
            </a:r>
            <a:endParaRPr lang="en-US" altLang="ja-JP" dirty="0"/>
          </a:p>
          <a:p>
            <a:pPr algn="ctr"/>
            <a:r>
              <a:rPr lang="ja-JP" altLang="en-US" dirty="0"/>
              <a:t>幼稚園</a:t>
            </a:r>
            <a:endParaRPr lang="en-US" altLang="ja-JP" dirty="0"/>
          </a:p>
          <a:p>
            <a:pPr algn="ctr"/>
            <a:r>
              <a:rPr kumimoji="1" lang="en-US" altLang="ja-JP" dirty="0"/>
              <a:t>PTA</a:t>
            </a:r>
            <a:endParaRPr kumimoji="1" lang="ja-JP" altLang="en-US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6FDD12E-FF3A-683A-194F-E1C94F57EC88}"/>
              </a:ext>
            </a:extLst>
          </p:cNvPr>
          <p:cNvSpPr/>
          <p:nvPr/>
        </p:nvSpPr>
        <p:spPr>
          <a:xfrm>
            <a:off x="9231680" y="5138013"/>
            <a:ext cx="1202501" cy="8723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旭</a:t>
            </a:r>
            <a:endParaRPr lang="en-US" altLang="ja-JP" dirty="0"/>
          </a:p>
          <a:p>
            <a:pPr algn="ctr"/>
            <a:r>
              <a:rPr lang="ja-JP" altLang="en-US" dirty="0"/>
              <a:t>幼稚園</a:t>
            </a:r>
            <a:endParaRPr lang="en-US" altLang="ja-JP" dirty="0"/>
          </a:p>
          <a:p>
            <a:pPr algn="ctr"/>
            <a:r>
              <a:rPr kumimoji="1" lang="en-US" altLang="ja-JP" dirty="0"/>
              <a:t>PTA</a:t>
            </a:r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487790E-F681-7B11-B28B-B0B0D436DA6B}"/>
              </a:ext>
            </a:extLst>
          </p:cNvPr>
          <p:cNvSpPr/>
          <p:nvPr/>
        </p:nvSpPr>
        <p:spPr>
          <a:xfrm>
            <a:off x="10697225" y="5146809"/>
            <a:ext cx="1202501" cy="8723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浜</a:t>
            </a:r>
            <a:endParaRPr lang="en-US" altLang="ja-JP" dirty="0"/>
          </a:p>
          <a:p>
            <a:pPr algn="ctr"/>
            <a:r>
              <a:rPr lang="ja-JP" altLang="en-US" dirty="0"/>
              <a:t>幼稚園</a:t>
            </a:r>
            <a:endParaRPr lang="en-US" altLang="ja-JP" dirty="0"/>
          </a:p>
          <a:p>
            <a:pPr algn="ctr"/>
            <a:r>
              <a:rPr kumimoji="1" lang="en-US" altLang="ja-JP" dirty="0"/>
              <a:t>PTA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DC9D96-038D-951F-3918-E6D618EFC09D}"/>
              </a:ext>
            </a:extLst>
          </p:cNvPr>
          <p:cNvSpPr txBox="1"/>
          <p:nvPr/>
        </p:nvSpPr>
        <p:spPr>
          <a:xfrm>
            <a:off x="8018035" y="2148224"/>
            <a:ext cx="3981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2060"/>
                </a:solidFill>
              </a:rPr>
              <a:t>東陽ふれあいフェスタ</a:t>
            </a:r>
            <a:endParaRPr kumimoji="1" lang="en-US" altLang="ja-JP" sz="2400" b="1" dirty="0">
              <a:solidFill>
                <a:srgbClr val="002060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例年母の日に、東陽中学校で開催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中学生もブースの手伝いや看板作成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FACA35A-0BA6-0A65-5B78-DF27F0FDDA5E}"/>
              </a:ext>
            </a:extLst>
          </p:cNvPr>
          <p:cNvSpPr/>
          <p:nvPr/>
        </p:nvSpPr>
        <p:spPr>
          <a:xfrm>
            <a:off x="7678588" y="3233670"/>
            <a:ext cx="1202501" cy="8220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市こども</a:t>
            </a:r>
            <a:endParaRPr kumimoji="1" lang="en-US" altLang="ja-JP" dirty="0"/>
          </a:p>
          <a:p>
            <a:pPr algn="ctr"/>
            <a:r>
              <a:rPr lang="ja-JP" altLang="en-US" dirty="0"/>
              <a:t>協議会</a:t>
            </a:r>
            <a:endParaRPr kumimoji="1" lang="ja-JP" altLang="en-US" dirty="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D3A9628-32E8-08DF-D36A-39749A54A753}"/>
              </a:ext>
            </a:extLst>
          </p:cNvPr>
          <p:cNvSpPr/>
          <p:nvPr/>
        </p:nvSpPr>
        <p:spPr>
          <a:xfrm>
            <a:off x="9322284" y="3102558"/>
            <a:ext cx="2388295" cy="43841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手品・</a:t>
            </a:r>
            <a:r>
              <a:rPr kumimoji="1" lang="ja-JP" altLang="en-US" dirty="0"/>
              <a:t>読み聞かせ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0C3DF5B-72AA-0667-7A2A-14071DA68F74}"/>
              </a:ext>
            </a:extLst>
          </p:cNvPr>
          <p:cNvSpPr txBox="1"/>
          <p:nvPr/>
        </p:nvSpPr>
        <p:spPr>
          <a:xfrm>
            <a:off x="512663" y="3445107"/>
            <a:ext cx="3280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</a:rPr>
              <a:t>星空観望会</a:t>
            </a:r>
            <a:endParaRPr kumimoji="1" lang="en-US" altLang="ja-JP" sz="2400" b="1" dirty="0">
              <a:solidFill>
                <a:srgbClr val="002060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理科部の生徒が望遠鏡用意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lang="ja-JP" altLang="en-US" b="1" dirty="0">
                <a:solidFill>
                  <a:srgbClr val="FFFF00"/>
                </a:solidFill>
              </a:rPr>
              <a:t>プロの星空撮影レクチャー</a:t>
            </a:r>
            <a:r>
              <a:rPr lang="ja-JP" altLang="en-US" dirty="0">
                <a:solidFill>
                  <a:schemeClr val="bg1"/>
                </a:solidFill>
              </a:rPr>
              <a:t>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4126A-94A4-3504-8459-7E6525A1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331" y="4798551"/>
            <a:ext cx="1535715" cy="10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A1002F4-7888-7CE4-5FD7-F342EB43B2D5}"/>
              </a:ext>
            </a:extLst>
          </p:cNvPr>
          <p:cNvSpPr txBox="1"/>
          <p:nvPr/>
        </p:nvSpPr>
        <p:spPr>
          <a:xfrm>
            <a:off x="4236571" y="3473922"/>
            <a:ext cx="29276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2060"/>
                </a:solidFill>
              </a:rPr>
              <a:t>歴史探訪</a:t>
            </a:r>
            <a:endParaRPr kumimoji="1" lang="en-US" altLang="ja-JP" sz="2400" b="1" dirty="0">
              <a:solidFill>
                <a:srgbClr val="002060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歴史的なところへ歩く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家原寺・水間寺にも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１年おきにカレー作り</a:t>
            </a:r>
            <a:r>
              <a:rPr lang="ja-JP" altLang="en-US" dirty="0">
                <a:solidFill>
                  <a:schemeClr val="bg1"/>
                </a:solidFill>
              </a:rPr>
              <a:t>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9B7F69E-F4F8-5F4D-69A4-864F80F2D987}"/>
              </a:ext>
            </a:extLst>
          </p:cNvPr>
          <p:cNvSpPr txBox="1"/>
          <p:nvPr/>
        </p:nvSpPr>
        <p:spPr>
          <a:xfrm>
            <a:off x="7977939" y="6078196"/>
            <a:ext cx="373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多いときは駐輪自転車</a:t>
            </a:r>
            <a:r>
              <a:rPr kumimoji="1" lang="en-US" altLang="ja-JP" dirty="0"/>
              <a:t>1500</a:t>
            </a:r>
            <a:r>
              <a:rPr kumimoji="1" lang="ja-JP" altLang="en-US" dirty="0"/>
              <a:t>台以上</a:t>
            </a:r>
          </a:p>
        </p:txBody>
      </p:sp>
    </p:spTree>
    <p:extLst>
      <p:ext uri="{BB962C8B-B14F-4D97-AF65-F5344CB8AC3E}">
        <p14:creationId xmlns:p14="http://schemas.microsoft.com/office/powerpoint/2010/main" val="302801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15595-AB0E-729F-6839-171FBF75F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F1488B1-D14E-3636-F572-CF6658E55940}"/>
              </a:ext>
            </a:extLst>
          </p:cNvPr>
          <p:cNvSpPr/>
          <p:nvPr/>
        </p:nvSpPr>
        <p:spPr>
          <a:xfrm>
            <a:off x="10061186" y="2366139"/>
            <a:ext cx="2013904" cy="35066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993424B-21EF-FBC6-AF8E-D918D9D1421F}"/>
              </a:ext>
            </a:extLst>
          </p:cNvPr>
          <p:cNvSpPr/>
          <p:nvPr/>
        </p:nvSpPr>
        <p:spPr>
          <a:xfrm>
            <a:off x="7102259" y="3363376"/>
            <a:ext cx="2780778" cy="2519531"/>
          </a:xfrm>
          <a:prstGeom prst="roundRect">
            <a:avLst/>
          </a:prstGeom>
          <a:solidFill>
            <a:srgbClr val="EC9E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DA1438C-3DBB-BFDD-42D4-E17697C189DD}"/>
              </a:ext>
            </a:extLst>
          </p:cNvPr>
          <p:cNvSpPr/>
          <p:nvPr/>
        </p:nvSpPr>
        <p:spPr>
          <a:xfrm>
            <a:off x="3771792" y="3353255"/>
            <a:ext cx="3152318" cy="25296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5941A38-6641-94FC-E2AE-E205560F95D6}"/>
              </a:ext>
            </a:extLst>
          </p:cNvPr>
          <p:cNvSpPr/>
          <p:nvPr/>
        </p:nvSpPr>
        <p:spPr>
          <a:xfrm>
            <a:off x="441325" y="3363377"/>
            <a:ext cx="3152318" cy="25195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12171E3-D885-24D3-3EF6-F2DE376088F6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D33DEA-4EB4-36D4-AE69-FEBDB51B3A15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8357FC-EC6F-FF4A-3A3A-58A33DE69713}"/>
              </a:ext>
            </a:extLst>
          </p:cNvPr>
          <p:cNvSpPr txBox="1"/>
          <p:nvPr/>
        </p:nvSpPr>
        <p:spPr>
          <a:xfrm>
            <a:off x="1272437" y="2122625"/>
            <a:ext cx="109560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B0F0"/>
                </a:solidFill>
              </a:rPr>
              <a:t>　泉大津市立北公民館サポーターチーム</a:t>
            </a:r>
            <a:endParaRPr lang="en-US" altLang="ja-JP" sz="3600" b="1" dirty="0">
              <a:solidFill>
                <a:srgbClr val="00B0F0"/>
              </a:solidFill>
            </a:endParaRPr>
          </a:p>
          <a:p>
            <a:r>
              <a:rPr lang="ja-JP" altLang="en-US" sz="2000" b="1" dirty="0">
                <a:solidFill>
                  <a:srgbClr val="00B0F0"/>
                </a:solidFill>
              </a:rPr>
              <a:t>　　公民館をもっと楽しく、人が集まる場に</a:t>
            </a:r>
            <a:endParaRPr lang="en-US" altLang="ja-JP" sz="2000" b="1" dirty="0">
              <a:solidFill>
                <a:srgbClr val="00B0F0"/>
              </a:solidFill>
            </a:endParaRPr>
          </a:p>
          <a:p>
            <a:endParaRPr lang="en-US" altLang="ja-JP" sz="2000" b="1" dirty="0">
              <a:solidFill>
                <a:srgbClr val="00B0F0"/>
              </a:solidFill>
            </a:endParaRPr>
          </a:p>
          <a:p>
            <a:r>
              <a:rPr kumimoji="1" lang="ja-JP" altLang="en-US" sz="3600" b="1" dirty="0"/>
              <a:t>　　　　</a:t>
            </a:r>
            <a:endParaRPr lang="en-US" altLang="ja-JP" sz="2000" b="1" dirty="0"/>
          </a:p>
          <a:p>
            <a:r>
              <a:rPr lang="ja-JP" altLang="en-US" sz="2000" b="1" dirty="0"/>
              <a:t>　　　　</a:t>
            </a:r>
            <a:endParaRPr kumimoji="1" lang="en-US" altLang="ja-JP" sz="2000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BB9CDA5-7516-1DF3-8B20-2ED8AB59FF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74" y="3920118"/>
            <a:ext cx="1524001" cy="856556"/>
          </a:xfrm>
          <a:prstGeom prst="rect">
            <a:avLst/>
          </a:prstGeom>
        </p:spPr>
      </p:pic>
      <p:pic>
        <p:nvPicPr>
          <p:cNvPr id="4" name="Picture 2" descr="https://image.jimcdn.com/app/cms/image/transf/dimension=1920x400:format=jpg/path/s56aae947e303ec14/image/ic8e43afa4614ae79/version/1540109134/image.jpg">
            <a:extLst>
              <a:ext uri="{FF2B5EF4-FFF2-40B4-BE49-F238E27FC236}">
                <a16:creationId xmlns:a16="http://schemas.microsoft.com/office/drawing/2014/main" id="{07BD2D29-2F7C-D99D-F313-9DD9FCAD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993" y="4067355"/>
            <a:ext cx="2331044" cy="17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字幕 2">
            <a:extLst>
              <a:ext uri="{FF2B5EF4-FFF2-40B4-BE49-F238E27FC236}">
                <a16:creationId xmlns:a16="http://schemas.microsoft.com/office/drawing/2014/main" id="{E8F353C5-F04A-5C3E-B510-0F486EE5E178}"/>
              </a:ext>
            </a:extLst>
          </p:cNvPr>
          <p:cNvSpPr txBox="1">
            <a:spLocks/>
          </p:cNvSpPr>
          <p:nvPr/>
        </p:nvSpPr>
        <p:spPr>
          <a:xfrm>
            <a:off x="1560534" y="5882907"/>
            <a:ext cx="10668000" cy="1060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  <a:endParaRPr lang="en-US" altLang="ja-JP" dirty="0"/>
          </a:p>
          <a:p>
            <a:r>
              <a:rPr lang="ja-JP" altLang="en-US" dirty="0"/>
              <a:t>こどもの写真は二次利用不可</a:t>
            </a:r>
          </a:p>
          <a:p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B2B5FF-0573-6598-7ED3-6A1AD78CA5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82214" y="3857296"/>
            <a:ext cx="2371846" cy="1419619"/>
          </a:xfrm>
          <a:prstGeom prst="rect">
            <a:avLst/>
          </a:prstGeom>
        </p:spPr>
      </p:pic>
      <p:pic>
        <p:nvPicPr>
          <p:cNvPr id="4098" name="Picture 2" descr="編集中の写真">
            <a:extLst>
              <a:ext uri="{FF2B5EF4-FFF2-40B4-BE49-F238E27FC236}">
                <a16:creationId xmlns:a16="http://schemas.microsoft.com/office/drawing/2014/main" id="{C868F987-4D19-2E36-D5B2-F2072533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79" y="4884785"/>
            <a:ext cx="1624208" cy="91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0180114サーベイの様子">
            <a:extLst>
              <a:ext uri="{FF2B5EF4-FFF2-40B4-BE49-F238E27FC236}">
                <a16:creationId xmlns:a16="http://schemas.microsoft.com/office/drawing/2014/main" id="{63023B5F-0DE2-4894-A5B5-7427142C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443" y="3835721"/>
            <a:ext cx="922678" cy="16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車のおもちゃ">
            <a:extLst>
              <a:ext uri="{FF2B5EF4-FFF2-40B4-BE49-F238E27FC236}">
                <a16:creationId xmlns:a16="http://schemas.microsoft.com/office/drawing/2014/main" id="{7906D688-5E17-8046-C7DC-20D9ACDD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597" y="4822126"/>
            <a:ext cx="1522766" cy="8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8CE06F70-C1CA-6686-0B26-AE9EC0B9A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22C6A2-A45D-B0F8-8ACF-A839DDDE47EF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95924-5B52-FD5A-C7E8-2D32E8DA93A1}"/>
              </a:ext>
            </a:extLst>
          </p:cNvPr>
          <p:cNvSpPr txBox="1"/>
          <p:nvPr/>
        </p:nvSpPr>
        <p:spPr>
          <a:xfrm>
            <a:off x="647107" y="3719559"/>
            <a:ext cx="194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2060"/>
                </a:solidFill>
              </a:rPr>
              <a:t>マッピング</a:t>
            </a:r>
            <a:endParaRPr kumimoji="1" lang="en-US" altLang="ja-JP" sz="2400" b="1" dirty="0">
              <a:solidFill>
                <a:srgbClr val="002060"/>
              </a:solidFill>
            </a:endParaRPr>
          </a:p>
          <a:p>
            <a:r>
              <a:rPr kumimoji="1" lang="ja-JP" altLang="en-US" sz="2400" b="1" dirty="0">
                <a:solidFill>
                  <a:srgbClr val="002060"/>
                </a:solidFill>
              </a:rPr>
              <a:t>パーティー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22CB35-4DF7-84E6-A75F-B3ECA64529E5}"/>
              </a:ext>
            </a:extLst>
          </p:cNvPr>
          <p:cNvSpPr txBox="1"/>
          <p:nvPr/>
        </p:nvSpPr>
        <p:spPr>
          <a:xfrm>
            <a:off x="3955927" y="3604888"/>
            <a:ext cx="194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</a:rPr>
              <a:t>歴史さんぽ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99B6077-F756-AEF5-7F9F-204A0104CF2C}"/>
              </a:ext>
            </a:extLst>
          </p:cNvPr>
          <p:cNvSpPr txBox="1"/>
          <p:nvPr/>
        </p:nvSpPr>
        <p:spPr>
          <a:xfrm>
            <a:off x="7273409" y="3459167"/>
            <a:ext cx="25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</a:rPr>
              <a:t>プログラミング</a:t>
            </a:r>
            <a:endParaRPr lang="en-US" altLang="ja-JP" sz="2400" b="1" dirty="0">
              <a:solidFill>
                <a:srgbClr val="002060"/>
              </a:solidFill>
            </a:endParaRPr>
          </a:p>
          <a:p>
            <a:r>
              <a:rPr lang="ja-JP" altLang="en-US" sz="2400" b="1" dirty="0">
                <a:solidFill>
                  <a:srgbClr val="002060"/>
                </a:solidFill>
              </a:rPr>
              <a:t>体験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D0A62E-D91A-53D9-B522-A1B0A72A3FB7}"/>
              </a:ext>
            </a:extLst>
          </p:cNvPr>
          <p:cNvSpPr txBox="1"/>
          <p:nvPr/>
        </p:nvSpPr>
        <p:spPr>
          <a:xfrm>
            <a:off x="10202731" y="2522258"/>
            <a:ext cx="1872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</a:rPr>
              <a:t>ハロウィン</a:t>
            </a:r>
            <a:endParaRPr lang="en-US" altLang="ja-JP" sz="2400" b="1" dirty="0">
              <a:solidFill>
                <a:srgbClr val="002060"/>
              </a:solidFill>
            </a:endParaRPr>
          </a:p>
          <a:p>
            <a:r>
              <a:rPr lang="ja-JP" altLang="en-US" sz="2400" b="1" dirty="0">
                <a:solidFill>
                  <a:srgbClr val="002060"/>
                </a:solidFill>
              </a:rPr>
              <a:t>パーティー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1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AFCC8-F43E-2587-163A-352EF65D8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夜空の星雲のcg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6650344-377D-0D1C-0E48-DD21724BF7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069" y="0"/>
            <a:ext cx="12338137" cy="925360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D016EA1-CA99-5D2B-1F79-B88E19C9264C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3DAC34-BD9E-FAF2-EFE0-73A315ED352B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D1403DA0-3856-A9F3-E35F-B0B55091C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71150"/>
              </p:ext>
            </p:extLst>
          </p:nvPr>
        </p:nvGraphicFramePr>
        <p:xfrm>
          <a:off x="251791" y="2191147"/>
          <a:ext cx="11688417" cy="4017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80">
                  <a:extLst>
                    <a:ext uri="{9D8B030D-6E8A-4147-A177-3AD203B41FA5}">
                      <a16:colId xmlns:a16="http://schemas.microsoft.com/office/drawing/2014/main" val="299718217"/>
                    </a:ext>
                  </a:extLst>
                </a:gridCol>
                <a:gridCol w="1686380">
                  <a:extLst>
                    <a:ext uri="{9D8B030D-6E8A-4147-A177-3AD203B41FA5}">
                      <a16:colId xmlns:a16="http://schemas.microsoft.com/office/drawing/2014/main" val="3711094079"/>
                    </a:ext>
                  </a:extLst>
                </a:gridCol>
                <a:gridCol w="1661870">
                  <a:extLst>
                    <a:ext uri="{9D8B030D-6E8A-4147-A177-3AD203B41FA5}">
                      <a16:colId xmlns:a16="http://schemas.microsoft.com/office/drawing/2014/main" val="1680692099"/>
                    </a:ext>
                  </a:extLst>
                </a:gridCol>
                <a:gridCol w="1614310">
                  <a:extLst>
                    <a:ext uri="{9D8B030D-6E8A-4147-A177-3AD203B41FA5}">
                      <a16:colId xmlns:a16="http://schemas.microsoft.com/office/drawing/2014/main" val="3642131804"/>
                    </a:ext>
                  </a:extLst>
                </a:gridCol>
                <a:gridCol w="1614310">
                  <a:extLst>
                    <a:ext uri="{9D8B030D-6E8A-4147-A177-3AD203B41FA5}">
                      <a16:colId xmlns:a16="http://schemas.microsoft.com/office/drawing/2014/main" val="3993389788"/>
                    </a:ext>
                  </a:extLst>
                </a:gridCol>
                <a:gridCol w="1614310">
                  <a:extLst>
                    <a:ext uri="{9D8B030D-6E8A-4147-A177-3AD203B41FA5}">
                      <a16:colId xmlns:a16="http://schemas.microsoft.com/office/drawing/2014/main" val="1993222236"/>
                    </a:ext>
                  </a:extLst>
                </a:gridCol>
                <a:gridCol w="2002557">
                  <a:extLst>
                    <a:ext uri="{9D8B030D-6E8A-4147-A177-3AD203B41FA5}">
                      <a16:colId xmlns:a16="http://schemas.microsoft.com/office/drawing/2014/main" val="2360021110"/>
                    </a:ext>
                  </a:extLst>
                </a:gridCol>
              </a:tblGrid>
              <a:tr h="630132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00B050"/>
                          </a:solidFill>
                        </a:rPr>
                        <a:t>OSM</a:t>
                      </a:r>
                    </a:p>
                    <a:p>
                      <a:r>
                        <a:rPr kumimoji="1" lang="ja-JP" altLang="en-US" sz="1600" dirty="0">
                          <a:solidFill>
                            <a:srgbClr val="00B050"/>
                          </a:solidFill>
                        </a:rPr>
                        <a:t>地図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歴史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rgbClr val="FFC000"/>
                          </a:solidFill>
                        </a:rPr>
                        <a:t>観光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rgbClr val="0070C0"/>
                          </a:solidFill>
                        </a:rPr>
                        <a:t>写真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rgbClr val="00B0F0"/>
                          </a:solidFill>
                        </a:rPr>
                        <a:t>防災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rgbClr val="7030A0"/>
                          </a:solidFill>
                        </a:rPr>
                        <a:t>オープン</a:t>
                      </a:r>
                      <a:endParaRPr kumimoji="1" lang="en-US" altLang="ja-JP" sz="1600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rgbClr val="7030A0"/>
                          </a:solidFill>
                        </a:rPr>
                        <a:t>データ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644868"/>
                  </a:ext>
                </a:extLst>
              </a:tr>
              <a:tr h="89545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FFC000"/>
                          </a:solidFill>
                        </a:rPr>
                        <a:t>和歌山大学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OSM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の授業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有志で編集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和歌山は和歌の国など授業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公開講座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観光の授業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生き物、地層などの授業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フィールドワーク時に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撮影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防災の授業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有志で防災イベント実施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CC-BY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等の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授業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259068"/>
                  </a:ext>
                </a:extLst>
              </a:tr>
              <a:tr h="630132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</a:rPr>
                        <a:t>マッピング</a:t>
                      </a:r>
                      <a:endParaRPr kumimoji="1" lang="en-US" altLang="ja-JP" sz="20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</a:rPr>
                        <a:t>パーティー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編集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現地調査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現地調査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現地調査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現地調査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成果物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>
                          <a:highlight>
                            <a:srgbClr val="00FF00"/>
                          </a:highlight>
                        </a:rPr>
                        <a:t>通行止めマップ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51414"/>
                  </a:ext>
                </a:extLst>
              </a:tr>
              <a:tr h="895450"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</a:rPr>
                        <a:t>PTA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</a:rPr>
                        <a:t>・地域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町歩きで使用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PTA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役員向け資料に使用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歴史探訪の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  <a:highlight>
                          <a:srgbClr val="008000"/>
                        </a:highlight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イベント実施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打ち上げ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口コミ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星空写真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  <a:highlight>
                          <a:srgbClr val="008000"/>
                        </a:highlight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歴史的なところ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  <a:highlight>
                          <a:srgbClr val="008000"/>
                        </a:highlight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教えてもらう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PTA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役員で</a:t>
                      </a:r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uMap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での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  <a:highlight>
                          <a:srgbClr val="008000"/>
                        </a:highlight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被害場所共有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町歩き資料をオープンデータ化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5030"/>
                  </a:ext>
                </a:extLst>
              </a:tr>
              <a:tr h="89545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公民館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OSM</a:t>
                      </a:r>
                      <a:r>
                        <a:rPr kumimoji="1" lang="ja-JP" altLang="en-US" sz="1600" dirty="0"/>
                        <a:t>イベント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案内図を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OSM</a:t>
                      </a:r>
                      <a:r>
                        <a:rPr kumimoji="1" lang="ja-JP" altLang="en-US" sz="1600" dirty="0"/>
                        <a:t>で作成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highlight>
                            <a:srgbClr val="00FF00"/>
                          </a:highlight>
                        </a:rPr>
                        <a:t>歴史イベント実施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口コミで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見どころ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教えてもらう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活動写真撮影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防災イベント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OSM</a:t>
                      </a:r>
                      <a:r>
                        <a:rPr kumimoji="1" lang="ja-JP" altLang="en-US" sz="1600" dirty="0"/>
                        <a:t>、ウィキペディア編集。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貴重な歴史本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6237"/>
                  </a:ext>
                </a:extLst>
              </a:tr>
            </a:tbl>
          </a:graphicData>
        </a:graphic>
      </p:graphicFrame>
      <p:sp>
        <p:nvSpPr>
          <p:cNvPr id="5" name="字幕 2">
            <a:extLst>
              <a:ext uri="{FF2B5EF4-FFF2-40B4-BE49-F238E27FC236}">
                <a16:creationId xmlns:a16="http://schemas.microsoft.com/office/drawing/2014/main" id="{7134487F-CEF8-9647-1439-A55A43971F54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</a:rPr>
              <a:t>CC-BY 4.0</a:t>
            </a:r>
            <a:r>
              <a:rPr lang="ja-JP" altLang="en-US" dirty="0">
                <a:solidFill>
                  <a:schemeClr val="bg1"/>
                </a:solidFill>
              </a:rPr>
              <a:t>　泉州らへんでオープンデータと</a:t>
            </a:r>
            <a:r>
              <a:rPr lang="en-US" altLang="ja-JP" dirty="0">
                <a:solidFill>
                  <a:schemeClr val="bg1"/>
                </a:solidFill>
              </a:rPr>
              <a:t>GIS</a:t>
            </a:r>
            <a:r>
              <a:rPr lang="ja-JP" altLang="en-US" dirty="0">
                <a:solidFill>
                  <a:schemeClr val="bg1"/>
                </a:solidFill>
              </a:rPr>
              <a:t>を楽しむ会　楠本　和夫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23372CC-389F-9E30-026B-B5A7F8377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EBF715-3B41-7B91-5CEB-DA4DF528A51D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</p:spTree>
    <p:extLst>
      <p:ext uri="{BB962C8B-B14F-4D97-AF65-F5344CB8AC3E}">
        <p14:creationId xmlns:p14="http://schemas.microsoft.com/office/powerpoint/2010/main" val="313330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A218-FC88-D0BF-558F-A02D3EEE2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C3E90FA-F8A5-F943-76A1-889F2024482F}"/>
              </a:ext>
            </a:extLst>
          </p:cNvPr>
          <p:cNvSpPr/>
          <p:nvPr/>
        </p:nvSpPr>
        <p:spPr>
          <a:xfrm>
            <a:off x="314230" y="2217907"/>
            <a:ext cx="5887459" cy="7286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0AEF83-C290-249C-43DF-701A47FD3F9D}"/>
              </a:ext>
            </a:extLst>
          </p:cNvPr>
          <p:cNvSpPr/>
          <p:nvPr/>
        </p:nvSpPr>
        <p:spPr>
          <a:xfrm>
            <a:off x="563671" y="211667"/>
            <a:ext cx="3593462" cy="55064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A38167-96BE-A98B-253F-F20E74908248}"/>
              </a:ext>
            </a:extLst>
          </p:cNvPr>
          <p:cNvSpPr txBox="1"/>
          <p:nvPr/>
        </p:nvSpPr>
        <p:spPr>
          <a:xfrm>
            <a:off x="663879" y="323738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State of the Map Japan 2025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BD85D6-7DFC-1656-A32F-B738C2A5355E}"/>
              </a:ext>
            </a:extLst>
          </p:cNvPr>
          <p:cNvSpPr txBox="1"/>
          <p:nvPr/>
        </p:nvSpPr>
        <p:spPr>
          <a:xfrm>
            <a:off x="250770" y="2294657"/>
            <a:ext cx="1095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　台風での通行止めマップ</a:t>
            </a:r>
            <a:endParaRPr lang="en-US" altLang="ja-JP" sz="3600" b="1" dirty="0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44D03EB6-7629-477C-85DA-0F534F696877}"/>
              </a:ext>
            </a:extLst>
          </p:cNvPr>
          <p:cNvSpPr txBox="1">
            <a:spLocks/>
          </p:cNvSpPr>
          <p:nvPr/>
        </p:nvSpPr>
        <p:spPr>
          <a:xfrm>
            <a:off x="860121" y="6397163"/>
            <a:ext cx="10668000" cy="46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CC-BY 4.0</a:t>
            </a:r>
            <a:r>
              <a:rPr lang="ja-JP" altLang="en-US" dirty="0"/>
              <a:t>　泉州らへんでオープンデータと</a:t>
            </a:r>
            <a:r>
              <a:rPr lang="en-US" altLang="ja-JP" dirty="0"/>
              <a:t>GIS</a:t>
            </a:r>
            <a:r>
              <a:rPr lang="ja-JP" altLang="en-US" dirty="0"/>
              <a:t>を楽しむ会　楠本　和夫</a:t>
            </a:r>
          </a:p>
        </p:txBody>
      </p:sp>
      <p:pic>
        <p:nvPicPr>
          <p:cNvPr id="21" name="図 20" descr="森の中の山の景色&#10;&#10;AI 生成コンテンツは誤りを含む可能性があります。">
            <a:extLst>
              <a:ext uri="{FF2B5EF4-FFF2-40B4-BE49-F238E27FC236}">
                <a16:creationId xmlns:a16="http://schemas.microsoft.com/office/drawing/2014/main" id="{35682EE1-B39F-4A6C-E376-679ECBC7DA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567" y="2249073"/>
            <a:ext cx="5149795" cy="386234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387FA70-3375-3D46-28BD-35E47E376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762310"/>
            <a:ext cx="11164865" cy="728676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5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歴史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観光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70C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B0F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</a:t>
            </a:r>
            <a:r>
              <a:rPr kumimoji="1" lang="en-US" altLang="ja-JP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3600" b="1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30A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オープンデータ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058C5F-45CF-1842-2E15-3F2FE6433859}"/>
              </a:ext>
            </a:extLst>
          </p:cNvPr>
          <p:cNvSpPr txBox="1"/>
          <p:nvPr/>
        </p:nvSpPr>
        <p:spPr>
          <a:xfrm>
            <a:off x="1027135" y="1563220"/>
            <a:ext cx="1116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3175">
                  <a:noFill/>
                </a:ln>
                <a:solidFill>
                  <a:srgbClr val="FFC00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和歌山大学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rgbClr val="00B050"/>
                </a:solidFill>
                <a:highlight>
                  <a:srgbClr val="0000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マッピングパーティー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lang="ja-JP" altLang="en-US" sz="2000" b="1" dirty="0">
                <a:ln w="3175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000" b="1" dirty="0">
                <a:ln w="31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  <a:r>
              <a:rPr lang="ja-JP" altLang="en-US" sz="2000" b="1" dirty="0">
                <a:ln w="3175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での活動が重なって生まれたこと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2953CF8-6B36-6938-420F-D5CDCC2775F7}"/>
              </a:ext>
            </a:extLst>
          </p:cNvPr>
          <p:cNvGrpSpPr/>
          <p:nvPr/>
        </p:nvGrpSpPr>
        <p:grpSpPr>
          <a:xfrm>
            <a:off x="847345" y="3201160"/>
            <a:ext cx="5165147" cy="2673578"/>
            <a:chOff x="563671" y="3484002"/>
            <a:chExt cx="5165147" cy="1646886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44CAE3AA-5B9E-A7FF-F0C3-35474139EB0F}"/>
                </a:ext>
              </a:extLst>
            </p:cNvPr>
            <p:cNvSpPr/>
            <p:nvPr/>
          </p:nvSpPr>
          <p:spPr>
            <a:xfrm>
              <a:off x="563671" y="3484002"/>
              <a:ext cx="5039013" cy="1646886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C30F801-85AF-A63A-BB8E-0A3D8F94E816}"/>
                </a:ext>
              </a:extLst>
            </p:cNvPr>
            <p:cNvSpPr txBox="1"/>
            <p:nvPr/>
          </p:nvSpPr>
          <p:spPr>
            <a:xfrm>
              <a:off x="689805" y="3563683"/>
              <a:ext cx="5039013" cy="145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/>
                <a:t>2017</a:t>
              </a:r>
              <a:r>
                <a:rPr lang="ja-JP" altLang="en-US" sz="2000" b="1" dirty="0"/>
                <a:t>年</a:t>
              </a:r>
              <a:r>
                <a:rPr kumimoji="1" lang="ja-JP" altLang="en-US" sz="2000" b="1" dirty="0"/>
                <a:t>岸和田の山間部で</a:t>
              </a:r>
              <a:endParaRPr kumimoji="1" lang="en-US" altLang="ja-JP" sz="2000" b="1" dirty="0"/>
            </a:p>
            <a:p>
              <a:r>
                <a:rPr kumimoji="1" lang="ja-JP" altLang="en-US" sz="3600" b="1" dirty="0">
                  <a:solidFill>
                    <a:schemeClr val="accent2">
                      <a:lumMod val="75000"/>
                    </a:schemeClr>
                  </a:solidFill>
                </a:rPr>
                <a:t>台風により家屋が被災</a:t>
              </a:r>
              <a:endParaRPr kumimoji="1" lang="en-US" altLang="ja-JP" sz="36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ja-JP" altLang="en-US" sz="2000" b="1" dirty="0"/>
                <a:t>社会福祉協議会が</a:t>
              </a:r>
              <a:endParaRPr lang="en-US" altLang="ja-JP" sz="2000" b="1" dirty="0"/>
            </a:p>
            <a:p>
              <a:r>
                <a:rPr lang="ja-JP" altLang="en-US" sz="3600" b="1" dirty="0">
                  <a:solidFill>
                    <a:srgbClr val="0070C0"/>
                  </a:solidFill>
                </a:rPr>
                <a:t>現地集合</a:t>
              </a:r>
              <a:r>
                <a:rPr lang="ja-JP" altLang="en-US" sz="3600" b="1" dirty="0"/>
                <a:t>で</a:t>
              </a:r>
              <a:endParaRPr lang="en-US" altLang="ja-JP" sz="3600" b="1" dirty="0"/>
            </a:p>
            <a:p>
              <a:r>
                <a:rPr lang="ja-JP" altLang="en-US" sz="3600" b="1" dirty="0">
                  <a:solidFill>
                    <a:srgbClr val="00B050"/>
                  </a:solidFill>
                </a:rPr>
                <a:t>ボランティアを募集</a:t>
              </a:r>
              <a:endParaRPr kumimoji="1" lang="en-US" altLang="ja-JP" sz="36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20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3521</Words>
  <Application>Microsoft Office PowerPoint</Application>
  <PresentationFormat>ワイド画面</PresentationFormat>
  <Paragraphs>500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8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地図×歴史×観光×写真×防災×オープンデータ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和夫 楠本</dc:creator>
  <cp:lastModifiedBy>和夫 楠本</cp:lastModifiedBy>
  <cp:revision>274</cp:revision>
  <dcterms:created xsi:type="dcterms:W3CDTF">2025-11-16T14:05:40Z</dcterms:created>
  <dcterms:modified xsi:type="dcterms:W3CDTF">2025-12-06T06:19:45Z</dcterms:modified>
</cp:coreProperties>
</file>