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02D8E6-073C-4D24-AEA6-69C0ABE10F0C}" v="78" dt="2024-11-09T14:14:45.7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1" d="100"/>
          <a:sy n="41" d="100"/>
        </p:scale>
        <p:origin x="2292"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和夫 楠本" userId="0b57b813cb9bb724" providerId="LiveId" clId="{2602D8E6-073C-4D24-AEA6-69C0ABE10F0C}"/>
    <pc:docChg chg="custSel addSld modSld">
      <pc:chgData name="和夫 楠本" userId="0b57b813cb9bb724" providerId="LiveId" clId="{2602D8E6-073C-4D24-AEA6-69C0ABE10F0C}" dt="2024-11-09T14:18:04.346" v="3334" actId="1076"/>
      <pc:docMkLst>
        <pc:docMk/>
      </pc:docMkLst>
      <pc:sldChg chg="addSp delSp modSp new mod">
        <pc:chgData name="和夫 楠本" userId="0b57b813cb9bb724" providerId="LiveId" clId="{2602D8E6-073C-4D24-AEA6-69C0ABE10F0C}" dt="2024-11-09T14:18:04.346" v="3334" actId="1076"/>
        <pc:sldMkLst>
          <pc:docMk/>
          <pc:sldMk cId="1712123166" sldId="256"/>
        </pc:sldMkLst>
        <pc:spChg chg="mod">
          <ac:chgData name="和夫 楠本" userId="0b57b813cb9bb724" providerId="LiveId" clId="{2602D8E6-073C-4D24-AEA6-69C0ABE10F0C}" dt="2024-11-09T14:18:04.346" v="3334" actId="1076"/>
          <ac:spMkLst>
            <pc:docMk/>
            <pc:sldMk cId="1712123166" sldId="256"/>
            <ac:spMk id="2" creationId="{2E8A106E-DF5C-1485-ABC4-B0A5AA01C651}"/>
          </ac:spMkLst>
        </pc:spChg>
        <pc:spChg chg="mod">
          <ac:chgData name="和夫 楠本" userId="0b57b813cb9bb724" providerId="LiveId" clId="{2602D8E6-073C-4D24-AEA6-69C0ABE10F0C}" dt="2024-11-08T23:02:24.675" v="3098" actId="1076"/>
          <ac:spMkLst>
            <pc:docMk/>
            <pc:sldMk cId="1712123166" sldId="256"/>
            <ac:spMk id="3" creationId="{2180327F-CBE2-B532-2A9C-4C1B7AA1042D}"/>
          </ac:spMkLst>
        </pc:spChg>
        <pc:spChg chg="add mod">
          <ac:chgData name="和夫 楠本" userId="0b57b813cb9bb724" providerId="LiveId" clId="{2602D8E6-073C-4D24-AEA6-69C0ABE10F0C}" dt="2024-11-09T14:17:31.295" v="3330" actId="20577"/>
          <ac:spMkLst>
            <pc:docMk/>
            <pc:sldMk cId="1712123166" sldId="256"/>
            <ac:spMk id="4" creationId="{800E0BFC-CB6C-0D87-A159-3751C9964875}"/>
          </ac:spMkLst>
        </pc:spChg>
        <pc:spChg chg="add mod">
          <ac:chgData name="和夫 楠本" userId="0b57b813cb9bb724" providerId="LiveId" clId="{2602D8E6-073C-4D24-AEA6-69C0ABE10F0C}" dt="2024-11-09T14:14:40.420" v="3315" actId="1035"/>
          <ac:spMkLst>
            <pc:docMk/>
            <pc:sldMk cId="1712123166" sldId="256"/>
            <ac:spMk id="5" creationId="{A662B8E8-99BE-9227-C616-A20929D8A44D}"/>
          </ac:spMkLst>
        </pc:spChg>
        <pc:spChg chg="add mod">
          <ac:chgData name="和夫 楠本" userId="0b57b813cb9bb724" providerId="LiveId" clId="{2602D8E6-073C-4D24-AEA6-69C0ABE10F0C}" dt="2024-11-09T14:13:25.697" v="3283" actId="20577"/>
          <ac:spMkLst>
            <pc:docMk/>
            <pc:sldMk cId="1712123166" sldId="256"/>
            <ac:spMk id="6" creationId="{AAFEC8DD-8618-B986-2AD5-4DFAB1639688}"/>
          </ac:spMkLst>
        </pc:spChg>
        <pc:spChg chg="add mod">
          <ac:chgData name="和夫 楠本" userId="0b57b813cb9bb724" providerId="LiveId" clId="{2602D8E6-073C-4D24-AEA6-69C0ABE10F0C}" dt="2024-11-08T22:24:48.496" v="2960" actId="1076"/>
          <ac:spMkLst>
            <pc:docMk/>
            <pc:sldMk cId="1712123166" sldId="256"/>
            <ac:spMk id="8" creationId="{4D8DE601-C63B-D756-25F1-7DF2112BB0CF}"/>
          </ac:spMkLst>
        </pc:spChg>
        <pc:spChg chg="add mod">
          <ac:chgData name="和夫 楠本" userId="0b57b813cb9bb724" providerId="LiveId" clId="{2602D8E6-073C-4D24-AEA6-69C0ABE10F0C}" dt="2024-11-09T14:12:24.749" v="3274" actId="20577"/>
          <ac:spMkLst>
            <pc:docMk/>
            <pc:sldMk cId="1712123166" sldId="256"/>
            <ac:spMk id="9" creationId="{69BF325E-D6A5-04D1-B45B-5106A8B06885}"/>
          </ac:spMkLst>
        </pc:spChg>
        <pc:picChg chg="add mod">
          <ac:chgData name="和夫 楠本" userId="0b57b813cb9bb724" providerId="LiveId" clId="{2602D8E6-073C-4D24-AEA6-69C0ABE10F0C}" dt="2024-11-09T14:15:00.402" v="3323" actId="1035"/>
          <ac:picMkLst>
            <pc:docMk/>
            <pc:sldMk cId="1712123166" sldId="256"/>
            <ac:picMk id="7" creationId="{467F9332-DDA6-0EBD-A2C2-39A96E72A070}"/>
          </ac:picMkLst>
        </pc:picChg>
        <pc:picChg chg="add del mod">
          <ac:chgData name="和夫 楠本" userId="0b57b813cb9bb724" providerId="LiveId" clId="{2602D8E6-073C-4D24-AEA6-69C0ABE10F0C}" dt="2024-11-06T13:42:49.870" v="2809" actId="478"/>
          <ac:picMkLst>
            <pc:docMk/>
            <pc:sldMk cId="1712123166" sldId="256"/>
            <ac:picMk id="1026" creationId="{910E7625-F7EA-C479-D01A-7F601A36CC4B}"/>
          </ac:picMkLst>
        </pc:picChg>
        <pc:picChg chg="add mod">
          <ac:chgData name="和夫 楠本" userId="0b57b813cb9bb724" providerId="LiveId" clId="{2602D8E6-073C-4D24-AEA6-69C0ABE10F0C}" dt="2024-11-09T14:14:45.756" v="3316" actId="1035"/>
          <ac:picMkLst>
            <pc:docMk/>
            <pc:sldMk cId="1712123166" sldId="256"/>
            <ac:picMk id="1028" creationId="{8B21EFA4-BA4B-20A0-3A5A-3897504700F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C7CC66-1FB7-99A6-1D89-6BCA4E04D1AF}"/>
              </a:ext>
            </a:extLst>
          </p:cNvPr>
          <p:cNvSpPr>
            <a:spLocks noGrp="1"/>
          </p:cNvSpPr>
          <p:nvPr>
            <p:ph type="ctrTitle"/>
          </p:nvPr>
        </p:nvSpPr>
        <p:spPr>
          <a:xfrm>
            <a:off x="857250" y="1621191"/>
            <a:ext cx="5143500" cy="3448756"/>
          </a:xfrm>
        </p:spPr>
        <p:txBody>
          <a:bodyPr anchor="b"/>
          <a:lstStyle>
            <a:lvl1pPr algn="ctr">
              <a:defRPr sz="8666"/>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526C266-E8B0-64E1-1D29-21B2A7F02262}"/>
              </a:ext>
            </a:extLst>
          </p:cNvPr>
          <p:cNvSpPr>
            <a:spLocks noGrp="1"/>
          </p:cNvSpPr>
          <p:nvPr>
            <p:ph type="subTitle" idx="1"/>
          </p:nvPr>
        </p:nvSpPr>
        <p:spPr>
          <a:xfrm>
            <a:off x="857250" y="5202944"/>
            <a:ext cx="5143500" cy="2391656"/>
          </a:xfrm>
        </p:spPr>
        <p:txBody>
          <a:bodyPr/>
          <a:lstStyle>
            <a:lvl1pPr marL="0" indent="0" algn="ctr">
              <a:buNone/>
              <a:defRPr sz="3467"/>
            </a:lvl1pPr>
            <a:lvl2pPr marL="660380" indent="0" algn="ctr">
              <a:buNone/>
              <a:defRPr sz="2889"/>
            </a:lvl2pPr>
            <a:lvl3pPr marL="1320759" indent="0" algn="ctr">
              <a:buNone/>
              <a:defRPr sz="2600"/>
            </a:lvl3pPr>
            <a:lvl4pPr marL="1981139" indent="0" algn="ctr">
              <a:buNone/>
              <a:defRPr sz="2311"/>
            </a:lvl4pPr>
            <a:lvl5pPr marL="2641519" indent="0" algn="ctr">
              <a:buNone/>
              <a:defRPr sz="2311"/>
            </a:lvl5pPr>
            <a:lvl6pPr marL="3301898" indent="0" algn="ctr">
              <a:buNone/>
              <a:defRPr sz="2311"/>
            </a:lvl6pPr>
            <a:lvl7pPr marL="3962278" indent="0" algn="ctr">
              <a:buNone/>
              <a:defRPr sz="2311"/>
            </a:lvl7pPr>
            <a:lvl8pPr marL="4622658" indent="0" algn="ctr">
              <a:buNone/>
              <a:defRPr sz="2311"/>
            </a:lvl8pPr>
            <a:lvl9pPr marL="5283037" indent="0" algn="ctr">
              <a:buNone/>
              <a:defRPr sz="2311"/>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D6499536-1562-0B47-C471-BA4EF0334DCE}"/>
              </a:ext>
            </a:extLst>
          </p:cNvPr>
          <p:cNvSpPr>
            <a:spLocks noGrp="1"/>
          </p:cNvSpPr>
          <p:nvPr>
            <p:ph type="dt" sz="half" idx="10"/>
          </p:nvPr>
        </p:nvSpPr>
        <p:spPr/>
        <p:txBody>
          <a:bodyPr/>
          <a:lstStyle/>
          <a:p>
            <a:fld id="{A718256A-832A-4D85-9DCD-DF04200673D1}" type="datetimeFigureOut">
              <a:rPr kumimoji="1" lang="ja-JP" altLang="en-US" smtClean="0"/>
              <a:t>2024/11/9</a:t>
            </a:fld>
            <a:endParaRPr kumimoji="1" lang="ja-JP" altLang="en-US"/>
          </a:p>
        </p:txBody>
      </p:sp>
      <p:sp>
        <p:nvSpPr>
          <p:cNvPr id="5" name="フッター プレースホルダー 4">
            <a:extLst>
              <a:ext uri="{FF2B5EF4-FFF2-40B4-BE49-F238E27FC236}">
                <a16:creationId xmlns:a16="http://schemas.microsoft.com/office/drawing/2014/main" id="{31D7F90A-7B3B-A0CD-4286-6CF55F96A78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B653A2A-1CEF-CA88-FB25-3C9F1AD53254}"/>
              </a:ext>
            </a:extLst>
          </p:cNvPr>
          <p:cNvSpPr>
            <a:spLocks noGrp="1"/>
          </p:cNvSpPr>
          <p:nvPr>
            <p:ph type="sldNum" sz="quarter" idx="12"/>
          </p:nvPr>
        </p:nvSpPr>
        <p:spPr/>
        <p:txBody>
          <a:bodyPr/>
          <a:lstStyle/>
          <a:p>
            <a:fld id="{88E23382-0D2D-449A-AC04-ECA26C7BF4C8}" type="slidenum">
              <a:rPr kumimoji="1" lang="ja-JP" altLang="en-US" smtClean="0"/>
              <a:t>‹#›</a:t>
            </a:fld>
            <a:endParaRPr kumimoji="1" lang="ja-JP" altLang="en-US"/>
          </a:p>
        </p:txBody>
      </p:sp>
    </p:spTree>
    <p:extLst>
      <p:ext uri="{BB962C8B-B14F-4D97-AF65-F5344CB8AC3E}">
        <p14:creationId xmlns:p14="http://schemas.microsoft.com/office/powerpoint/2010/main" val="2329687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1FFBBC-B43F-2A89-2C58-712779E6183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0C5E0C4-C7DD-2C80-028E-4AF0EB90AEE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ACEDF0D-8E8A-A63F-BF48-932CF120410C}"/>
              </a:ext>
            </a:extLst>
          </p:cNvPr>
          <p:cNvSpPr>
            <a:spLocks noGrp="1"/>
          </p:cNvSpPr>
          <p:nvPr>
            <p:ph type="dt" sz="half" idx="10"/>
          </p:nvPr>
        </p:nvSpPr>
        <p:spPr/>
        <p:txBody>
          <a:bodyPr/>
          <a:lstStyle/>
          <a:p>
            <a:fld id="{A718256A-832A-4D85-9DCD-DF04200673D1}" type="datetimeFigureOut">
              <a:rPr kumimoji="1" lang="ja-JP" altLang="en-US" smtClean="0"/>
              <a:t>2024/11/9</a:t>
            </a:fld>
            <a:endParaRPr kumimoji="1" lang="ja-JP" altLang="en-US"/>
          </a:p>
        </p:txBody>
      </p:sp>
      <p:sp>
        <p:nvSpPr>
          <p:cNvPr id="5" name="フッター プレースホルダー 4">
            <a:extLst>
              <a:ext uri="{FF2B5EF4-FFF2-40B4-BE49-F238E27FC236}">
                <a16:creationId xmlns:a16="http://schemas.microsoft.com/office/drawing/2014/main" id="{09C26586-1FE5-EB3C-39AF-8CF23D2D567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9A63DE-9571-8ABB-C48A-C42A61304675}"/>
              </a:ext>
            </a:extLst>
          </p:cNvPr>
          <p:cNvSpPr>
            <a:spLocks noGrp="1"/>
          </p:cNvSpPr>
          <p:nvPr>
            <p:ph type="sldNum" sz="quarter" idx="12"/>
          </p:nvPr>
        </p:nvSpPr>
        <p:spPr/>
        <p:txBody>
          <a:bodyPr/>
          <a:lstStyle/>
          <a:p>
            <a:fld id="{88E23382-0D2D-449A-AC04-ECA26C7BF4C8}" type="slidenum">
              <a:rPr kumimoji="1" lang="ja-JP" altLang="en-US" smtClean="0"/>
              <a:t>‹#›</a:t>
            </a:fld>
            <a:endParaRPr kumimoji="1" lang="ja-JP" altLang="en-US"/>
          </a:p>
        </p:txBody>
      </p:sp>
    </p:spTree>
    <p:extLst>
      <p:ext uri="{BB962C8B-B14F-4D97-AF65-F5344CB8AC3E}">
        <p14:creationId xmlns:p14="http://schemas.microsoft.com/office/powerpoint/2010/main" val="1541265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40549AD-4C35-E175-AB26-67D3686B637D}"/>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1B52B39-4CF4-2B7C-A487-C0AEFF83D83D}"/>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4078C86-8C23-F0F2-FA2B-F786B36260D1}"/>
              </a:ext>
            </a:extLst>
          </p:cNvPr>
          <p:cNvSpPr>
            <a:spLocks noGrp="1"/>
          </p:cNvSpPr>
          <p:nvPr>
            <p:ph type="dt" sz="half" idx="10"/>
          </p:nvPr>
        </p:nvSpPr>
        <p:spPr/>
        <p:txBody>
          <a:bodyPr/>
          <a:lstStyle/>
          <a:p>
            <a:fld id="{A718256A-832A-4D85-9DCD-DF04200673D1}" type="datetimeFigureOut">
              <a:rPr kumimoji="1" lang="ja-JP" altLang="en-US" smtClean="0"/>
              <a:t>2024/11/9</a:t>
            </a:fld>
            <a:endParaRPr kumimoji="1" lang="ja-JP" altLang="en-US"/>
          </a:p>
        </p:txBody>
      </p:sp>
      <p:sp>
        <p:nvSpPr>
          <p:cNvPr id="5" name="フッター プレースホルダー 4">
            <a:extLst>
              <a:ext uri="{FF2B5EF4-FFF2-40B4-BE49-F238E27FC236}">
                <a16:creationId xmlns:a16="http://schemas.microsoft.com/office/drawing/2014/main" id="{A56B9686-6249-89FA-94B3-6FC13E6806C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CAEF1EF-FA33-D13A-0829-679B810AB3B5}"/>
              </a:ext>
            </a:extLst>
          </p:cNvPr>
          <p:cNvSpPr>
            <a:spLocks noGrp="1"/>
          </p:cNvSpPr>
          <p:nvPr>
            <p:ph type="sldNum" sz="quarter" idx="12"/>
          </p:nvPr>
        </p:nvSpPr>
        <p:spPr/>
        <p:txBody>
          <a:bodyPr/>
          <a:lstStyle/>
          <a:p>
            <a:fld id="{88E23382-0D2D-449A-AC04-ECA26C7BF4C8}" type="slidenum">
              <a:rPr kumimoji="1" lang="ja-JP" altLang="en-US" smtClean="0"/>
              <a:t>‹#›</a:t>
            </a:fld>
            <a:endParaRPr kumimoji="1" lang="ja-JP" altLang="en-US"/>
          </a:p>
        </p:txBody>
      </p:sp>
    </p:spTree>
    <p:extLst>
      <p:ext uri="{BB962C8B-B14F-4D97-AF65-F5344CB8AC3E}">
        <p14:creationId xmlns:p14="http://schemas.microsoft.com/office/powerpoint/2010/main" val="1071496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696702-366A-3104-AA22-EFBCCC2B0F3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2EFFE78-EBED-F878-B098-023ECC3CE4E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97D372A-C7C2-283F-F96C-8786176AA413}"/>
              </a:ext>
            </a:extLst>
          </p:cNvPr>
          <p:cNvSpPr>
            <a:spLocks noGrp="1"/>
          </p:cNvSpPr>
          <p:nvPr>
            <p:ph type="dt" sz="half" idx="10"/>
          </p:nvPr>
        </p:nvSpPr>
        <p:spPr/>
        <p:txBody>
          <a:bodyPr/>
          <a:lstStyle/>
          <a:p>
            <a:fld id="{A718256A-832A-4D85-9DCD-DF04200673D1}" type="datetimeFigureOut">
              <a:rPr kumimoji="1" lang="ja-JP" altLang="en-US" smtClean="0"/>
              <a:t>2024/11/9</a:t>
            </a:fld>
            <a:endParaRPr kumimoji="1" lang="ja-JP" altLang="en-US"/>
          </a:p>
        </p:txBody>
      </p:sp>
      <p:sp>
        <p:nvSpPr>
          <p:cNvPr id="5" name="フッター プレースホルダー 4">
            <a:extLst>
              <a:ext uri="{FF2B5EF4-FFF2-40B4-BE49-F238E27FC236}">
                <a16:creationId xmlns:a16="http://schemas.microsoft.com/office/drawing/2014/main" id="{F251EC57-B57C-2731-0815-5C8A336E0A8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CE002E1-EFB3-4DC6-B3B1-CC8AE7AEC54B}"/>
              </a:ext>
            </a:extLst>
          </p:cNvPr>
          <p:cNvSpPr>
            <a:spLocks noGrp="1"/>
          </p:cNvSpPr>
          <p:nvPr>
            <p:ph type="sldNum" sz="quarter" idx="12"/>
          </p:nvPr>
        </p:nvSpPr>
        <p:spPr/>
        <p:txBody>
          <a:bodyPr/>
          <a:lstStyle/>
          <a:p>
            <a:fld id="{88E23382-0D2D-449A-AC04-ECA26C7BF4C8}" type="slidenum">
              <a:rPr kumimoji="1" lang="ja-JP" altLang="en-US" smtClean="0"/>
              <a:t>‹#›</a:t>
            </a:fld>
            <a:endParaRPr kumimoji="1" lang="ja-JP" altLang="en-US"/>
          </a:p>
        </p:txBody>
      </p:sp>
    </p:spTree>
    <p:extLst>
      <p:ext uri="{BB962C8B-B14F-4D97-AF65-F5344CB8AC3E}">
        <p14:creationId xmlns:p14="http://schemas.microsoft.com/office/powerpoint/2010/main" val="3439081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89D99C-210E-6B69-2551-3520543F928C}"/>
              </a:ext>
            </a:extLst>
          </p:cNvPr>
          <p:cNvSpPr>
            <a:spLocks noGrp="1"/>
          </p:cNvSpPr>
          <p:nvPr>
            <p:ph type="title"/>
          </p:nvPr>
        </p:nvSpPr>
        <p:spPr>
          <a:xfrm>
            <a:off x="467916" y="2469622"/>
            <a:ext cx="5915025" cy="4120620"/>
          </a:xfrm>
        </p:spPr>
        <p:txBody>
          <a:bodyPr anchor="b"/>
          <a:lstStyle>
            <a:lvl1pPr>
              <a:defRPr sz="8666"/>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7D74AF6-BFA8-C442-6DB9-BC4388F74331}"/>
              </a:ext>
            </a:extLst>
          </p:cNvPr>
          <p:cNvSpPr>
            <a:spLocks noGrp="1"/>
          </p:cNvSpPr>
          <p:nvPr>
            <p:ph type="body" idx="1"/>
          </p:nvPr>
        </p:nvSpPr>
        <p:spPr>
          <a:xfrm>
            <a:off x="467916" y="6629225"/>
            <a:ext cx="5915025" cy="2166937"/>
          </a:xfrm>
        </p:spPr>
        <p:txBody>
          <a:bodyPr/>
          <a:lstStyle>
            <a:lvl1pPr marL="0" indent="0">
              <a:buNone/>
              <a:defRPr sz="3467">
                <a:solidFill>
                  <a:schemeClr val="tx1">
                    <a:tint val="82000"/>
                  </a:schemeClr>
                </a:solidFill>
              </a:defRPr>
            </a:lvl1pPr>
            <a:lvl2pPr marL="660380" indent="0">
              <a:buNone/>
              <a:defRPr sz="2889">
                <a:solidFill>
                  <a:schemeClr val="tx1">
                    <a:tint val="82000"/>
                  </a:schemeClr>
                </a:solidFill>
              </a:defRPr>
            </a:lvl2pPr>
            <a:lvl3pPr marL="1320759" indent="0">
              <a:buNone/>
              <a:defRPr sz="2600">
                <a:solidFill>
                  <a:schemeClr val="tx1">
                    <a:tint val="82000"/>
                  </a:schemeClr>
                </a:solidFill>
              </a:defRPr>
            </a:lvl3pPr>
            <a:lvl4pPr marL="1981139" indent="0">
              <a:buNone/>
              <a:defRPr sz="2311">
                <a:solidFill>
                  <a:schemeClr val="tx1">
                    <a:tint val="82000"/>
                  </a:schemeClr>
                </a:solidFill>
              </a:defRPr>
            </a:lvl4pPr>
            <a:lvl5pPr marL="2641519" indent="0">
              <a:buNone/>
              <a:defRPr sz="2311">
                <a:solidFill>
                  <a:schemeClr val="tx1">
                    <a:tint val="82000"/>
                  </a:schemeClr>
                </a:solidFill>
              </a:defRPr>
            </a:lvl5pPr>
            <a:lvl6pPr marL="3301898" indent="0">
              <a:buNone/>
              <a:defRPr sz="2311">
                <a:solidFill>
                  <a:schemeClr val="tx1">
                    <a:tint val="82000"/>
                  </a:schemeClr>
                </a:solidFill>
              </a:defRPr>
            </a:lvl6pPr>
            <a:lvl7pPr marL="3962278" indent="0">
              <a:buNone/>
              <a:defRPr sz="2311">
                <a:solidFill>
                  <a:schemeClr val="tx1">
                    <a:tint val="82000"/>
                  </a:schemeClr>
                </a:solidFill>
              </a:defRPr>
            </a:lvl7pPr>
            <a:lvl8pPr marL="4622658" indent="0">
              <a:buNone/>
              <a:defRPr sz="2311">
                <a:solidFill>
                  <a:schemeClr val="tx1">
                    <a:tint val="82000"/>
                  </a:schemeClr>
                </a:solidFill>
              </a:defRPr>
            </a:lvl8pPr>
            <a:lvl9pPr marL="5283037" indent="0">
              <a:buNone/>
              <a:defRPr sz="2311">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808EDB09-A4F9-1757-D7E8-E59606B0EFED}"/>
              </a:ext>
            </a:extLst>
          </p:cNvPr>
          <p:cNvSpPr>
            <a:spLocks noGrp="1"/>
          </p:cNvSpPr>
          <p:nvPr>
            <p:ph type="dt" sz="half" idx="10"/>
          </p:nvPr>
        </p:nvSpPr>
        <p:spPr/>
        <p:txBody>
          <a:bodyPr/>
          <a:lstStyle/>
          <a:p>
            <a:fld id="{A718256A-832A-4D85-9DCD-DF04200673D1}" type="datetimeFigureOut">
              <a:rPr kumimoji="1" lang="ja-JP" altLang="en-US" smtClean="0"/>
              <a:t>2024/11/9</a:t>
            </a:fld>
            <a:endParaRPr kumimoji="1" lang="ja-JP" altLang="en-US"/>
          </a:p>
        </p:txBody>
      </p:sp>
      <p:sp>
        <p:nvSpPr>
          <p:cNvPr id="5" name="フッター プレースホルダー 4">
            <a:extLst>
              <a:ext uri="{FF2B5EF4-FFF2-40B4-BE49-F238E27FC236}">
                <a16:creationId xmlns:a16="http://schemas.microsoft.com/office/drawing/2014/main" id="{A66DD5B3-C6E4-627B-ADE9-7E998C31A3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5454B28-8A14-4BB3-AF7D-C2EB1290FDAF}"/>
              </a:ext>
            </a:extLst>
          </p:cNvPr>
          <p:cNvSpPr>
            <a:spLocks noGrp="1"/>
          </p:cNvSpPr>
          <p:nvPr>
            <p:ph type="sldNum" sz="quarter" idx="12"/>
          </p:nvPr>
        </p:nvSpPr>
        <p:spPr/>
        <p:txBody>
          <a:bodyPr/>
          <a:lstStyle/>
          <a:p>
            <a:fld id="{88E23382-0D2D-449A-AC04-ECA26C7BF4C8}" type="slidenum">
              <a:rPr kumimoji="1" lang="ja-JP" altLang="en-US" smtClean="0"/>
              <a:t>‹#›</a:t>
            </a:fld>
            <a:endParaRPr kumimoji="1" lang="ja-JP" altLang="en-US"/>
          </a:p>
        </p:txBody>
      </p:sp>
    </p:spTree>
    <p:extLst>
      <p:ext uri="{BB962C8B-B14F-4D97-AF65-F5344CB8AC3E}">
        <p14:creationId xmlns:p14="http://schemas.microsoft.com/office/powerpoint/2010/main" val="968282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07E371-5E09-415A-B40E-20CA15A668C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48AE4F2-D7A0-52C7-6EE7-6F6B672F1638}"/>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1CA4763-5FFA-8199-3B89-5BDBF548FEB0}"/>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8435C23-C691-0EC7-C300-C097C5C1EDE8}"/>
              </a:ext>
            </a:extLst>
          </p:cNvPr>
          <p:cNvSpPr>
            <a:spLocks noGrp="1"/>
          </p:cNvSpPr>
          <p:nvPr>
            <p:ph type="dt" sz="half" idx="10"/>
          </p:nvPr>
        </p:nvSpPr>
        <p:spPr/>
        <p:txBody>
          <a:bodyPr/>
          <a:lstStyle/>
          <a:p>
            <a:fld id="{A718256A-832A-4D85-9DCD-DF04200673D1}" type="datetimeFigureOut">
              <a:rPr kumimoji="1" lang="ja-JP" altLang="en-US" smtClean="0"/>
              <a:t>2024/11/9</a:t>
            </a:fld>
            <a:endParaRPr kumimoji="1" lang="ja-JP" altLang="en-US"/>
          </a:p>
        </p:txBody>
      </p:sp>
      <p:sp>
        <p:nvSpPr>
          <p:cNvPr id="6" name="フッター プレースホルダー 5">
            <a:extLst>
              <a:ext uri="{FF2B5EF4-FFF2-40B4-BE49-F238E27FC236}">
                <a16:creationId xmlns:a16="http://schemas.microsoft.com/office/drawing/2014/main" id="{471A9ED0-BBD6-94CE-B7C5-4D04ED10DA8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93706B9-E1C4-A138-D0DE-93C424F9D6CD}"/>
              </a:ext>
            </a:extLst>
          </p:cNvPr>
          <p:cNvSpPr>
            <a:spLocks noGrp="1"/>
          </p:cNvSpPr>
          <p:nvPr>
            <p:ph type="sldNum" sz="quarter" idx="12"/>
          </p:nvPr>
        </p:nvSpPr>
        <p:spPr/>
        <p:txBody>
          <a:bodyPr/>
          <a:lstStyle/>
          <a:p>
            <a:fld id="{88E23382-0D2D-449A-AC04-ECA26C7BF4C8}" type="slidenum">
              <a:rPr kumimoji="1" lang="ja-JP" altLang="en-US" smtClean="0"/>
              <a:t>‹#›</a:t>
            </a:fld>
            <a:endParaRPr kumimoji="1" lang="ja-JP" altLang="en-US"/>
          </a:p>
        </p:txBody>
      </p:sp>
    </p:spTree>
    <p:extLst>
      <p:ext uri="{BB962C8B-B14F-4D97-AF65-F5344CB8AC3E}">
        <p14:creationId xmlns:p14="http://schemas.microsoft.com/office/powerpoint/2010/main" val="90618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44AB33-7DAA-1214-3F43-2181C06F7BC3}"/>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CA8B80B-E575-E461-AAED-34E232454E3A}"/>
              </a:ext>
            </a:extLst>
          </p:cNvPr>
          <p:cNvSpPr>
            <a:spLocks noGrp="1"/>
          </p:cNvSpPr>
          <p:nvPr>
            <p:ph type="body" idx="1"/>
          </p:nvPr>
        </p:nvSpPr>
        <p:spPr>
          <a:xfrm>
            <a:off x="472381" y="2428347"/>
            <a:ext cx="2901255"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F0DF5C5-6791-B713-F578-86625FF64446}"/>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D9DD584-4AA8-EC87-1BA9-AB92B4796D9F}"/>
              </a:ext>
            </a:extLst>
          </p:cNvPr>
          <p:cNvSpPr>
            <a:spLocks noGrp="1"/>
          </p:cNvSpPr>
          <p:nvPr>
            <p:ph type="body" sz="quarter" idx="3"/>
          </p:nvPr>
        </p:nvSpPr>
        <p:spPr>
          <a:xfrm>
            <a:off x="3471863" y="2428347"/>
            <a:ext cx="2915543" cy="1190095"/>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92D0434-ACEC-84C5-FFFE-FC73D0B2A372}"/>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E48DA4B-8BE7-F28E-73DB-EFE6A4768A1D}"/>
              </a:ext>
            </a:extLst>
          </p:cNvPr>
          <p:cNvSpPr>
            <a:spLocks noGrp="1"/>
          </p:cNvSpPr>
          <p:nvPr>
            <p:ph type="dt" sz="half" idx="10"/>
          </p:nvPr>
        </p:nvSpPr>
        <p:spPr/>
        <p:txBody>
          <a:bodyPr/>
          <a:lstStyle/>
          <a:p>
            <a:fld id="{A718256A-832A-4D85-9DCD-DF04200673D1}" type="datetimeFigureOut">
              <a:rPr kumimoji="1" lang="ja-JP" altLang="en-US" smtClean="0"/>
              <a:t>2024/11/9</a:t>
            </a:fld>
            <a:endParaRPr kumimoji="1" lang="ja-JP" altLang="en-US"/>
          </a:p>
        </p:txBody>
      </p:sp>
      <p:sp>
        <p:nvSpPr>
          <p:cNvPr id="8" name="フッター プレースホルダー 7">
            <a:extLst>
              <a:ext uri="{FF2B5EF4-FFF2-40B4-BE49-F238E27FC236}">
                <a16:creationId xmlns:a16="http://schemas.microsoft.com/office/drawing/2014/main" id="{673F4F2C-8B96-43C5-5E87-0C4517AF1B2C}"/>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769C28B-778B-49F4-75BB-3FA9880E2CE3}"/>
              </a:ext>
            </a:extLst>
          </p:cNvPr>
          <p:cNvSpPr>
            <a:spLocks noGrp="1"/>
          </p:cNvSpPr>
          <p:nvPr>
            <p:ph type="sldNum" sz="quarter" idx="12"/>
          </p:nvPr>
        </p:nvSpPr>
        <p:spPr/>
        <p:txBody>
          <a:bodyPr/>
          <a:lstStyle/>
          <a:p>
            <a:fld id="{88E23382-0D2D-449A-AC04-ECA26C7BF4C8}" type="slidenum">
              <a:rPr kumimoji="1" lang="ja-JP" altLang="en-US" smtClean="0"/>
              <a:t>‹#›</a:t>
            </a:fld>
            <a:endParaRPr kumimoji="1" lang="ja-JP" altLang="en-US"/>
          </a:p>
        </p:txBody>
      </p:sp>
    </p:spTree>
    <p:extLst>
      <p:ext uri="{BB962C8B-B14F-4D97-AF65-F5344CB8AC3E}">
        <p14:creationId xmlns:p14="http://schemas.microsoft.com/office/powerpoint/2010/main" val="1454926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017DAB-28AE-A15B-F335-AC44C8CF210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854EECA-B8A6-4F76-1CE3-15180819B92F}"/>
              </a:ext>
            </a:extLst>
          </p:cNvPr>
          <p:cNvSpPr>
            <a:spLocks noGrp="1"/>
          </p:cNvSpPr>
          <p:nvPr>
            <p:ph type="dt" sz="half" idx="10"/>
          </p:nvPr>
        </p:nvSpPr>
        <p:spPr/>
        <p:txBody>
          <a:bodyPr/>
          <a:lstStyle/>
          <a:p>
            <a:fld id="{A718256A-832A-4D85-9DCD-DF04200673D1}" type="datetimeFigureOut">
              <a:rPr kumimoji="1" lang="ja-JP" altLang="en-US" smtClean="0"/>
              <a:t>2024/11/9</a:t>
            </a:fld>
            <a:endParaRPr kumimoji="1" lang="ja-JP" altLang="en-US"/>
          </a:p>
        </p:txBody>
      </p:sp>
      <p:sp>
        <p:nvSpPr>
          <p:cNvPr id="4" name="フッター プレースホルダー 3">
            <a:extLst>
              <a:ext uri="{FF2B5EF4-FFF2-40B4-BE49-F238E27FC236}">
                <a16:creationId xmlns:a16="http://schemas.microsoft.com/office/drawing/2014/main" id="{DFA2F06E-5FE0-8948-A3A6-9A848931FAC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9C3A602-C7F3-DAAD-4CB4-157F06FB8FCF}"/>
              </a:ext>
            </a:extLst>
          </p:cNvPr>
          <p:cNvSpPr>
            <a:spLocks noGrp="1"/>
          </p:cNvSpPr>
          <p:nvPr>
            <p:ph type="sldNum" sz="quarter" idx="12"/>
          </p:nvPr>
        </p:nvSpPr>
        <p:spPr/>
        <p:txBody>
          <a:bodyPr/>
          <a:lstStyle/>
          <a:p>
            <a:fld id="{88E23382-0D2D-449A-AC04-ECA26C7BF4C8}" type="slidenum">
              <a:rPr kumimoji="1" lang="ja-JP" altLang="en-US" smtClean="0"/>
              <a:t>‹#›</a:t>
            </a:fld>
            <a:endParaRPr kumimoji="1" lang="ja-JP" altLang="en-US"/>
          </a:p>
        </p:txBody>
      </p:sp>
    </p:spTree>
    <p:extLst>
      <p:ext uri="{BB962C8B-B14F-4D97-AF65-F5344CB8AC3E}">
        <p14:creationId xmlns:p14="http://schemas.microsoft.com/office/powerpoint/2010/main" val="3344075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2528D4C-7FC1-38C6-EA20-15668E2F87E2}"/>
              </a:ext>
            </a:extLst>
          </p:cNvPr>
          <p:cNvSpPr>
            <a:spLocks noGrp="1"/>
          </p:cNvSpPr>
          <p:nvPr>
            <p:ph type="dt" sz="half" idx="10"/>
          </p:nvPr>
        </p:nvSpPr>
        <p:spPr/>
        <p:txBody>
          <a:bodyPr/>
          <a:lstStyle/>
          <a:p>
            <a:fld id="{A718256A-832A-4D85-9DCD-DF04200673D1}" type="datetimeFigureOut">
              <a:rPr kumimoji="1" lang="ja-JP" altLang="en-US" smtClean="0"/>
              <a:t>2024/11/9</a:t>
            </a:fld>
            <a:endParaRPr kumimoji="1" lang="ja-JP" altLang="en-US"/>
          </a:p>
        </p:txBody>
      </p:sp>
      <p:sp>
        <p:nvSpPr>
          <p:cNvPr id="3" name="フッター プレースホルダー 2">
            <a:extLst>
              <a:ext uri="{FF2B5EF4-FFF2-40B4-BE49-F238E27FC236}">
                <a16:creationId xmlns:a16="http://schemas.microsoft.com/office/drawing/2014/main" id="{69CE95C5-48BE-2B05-0E28-8202D9253C7C}"/>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5C8FFE3-9429-B41C-8351-59EDE3FF50CD}"/>
              </a:ext>
            </a:extLst>
          </p:cNvPr>
          <p:cNvSpPr>
            <a:spLocks noGrp="1"/>
          </p:cNvSpPr>
          <p:nvPr>
            <p:ph type="sldNum" sz="quarter" idx="12"/>
          </p:nvPr>
        </p:nvSpPr>
        <p:spPr/>
        <p:txBody>
          <a:bodyPr/>
          <a:lstStyle/>
          <a:p>
            <a:fld id="{88E23382-0D2D-449A-AC04-ECA26C7BF4C8}" type="slidenum">
              <a:rPr kumimoji="1" lang="ja-JP" altLang="en-US" smtClean="0"/>
              <a:t>‹#›</a:t>
            </a:fld>
            <a:endParaRPr kumimoji="1" lang="ja-JP" altLang="en-US"/>
          </a:p>
        </p:txBody>
      </p:sp>
    </p:spTree>
    <p:extLst>
      <p:ext uri="{BB962C8B-B14F-4D97-AF65-F5344CB8AC3E}">
        <p14:creationId xmlns:p14="http://schemas.microsoft.com/office/powerpoint/2010/main" val="3568155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0E01E93-2594-C53D-FD9B-A731907B83C9}"/>
              </a:ext>
            </a:extLst>
          </p:cNvPr>
          <p:cNvSpPr>
            <a:spLocks noGrp="1"/>
          </p:cNvSpPr>
          <p:nvPr>
            <p:ph type="title"/>
          </p:nvPr>
        </p:nvSpPr>
        <p:spPr>
          <a:xfrm>
            <a:off x="472381" y="660400"/>
            <a:ext cx="2211883" cy="2311400"/>
          </a:xfrm>
        </p:spPr>
        <p:txBody>
          <a:bodyPr anchor="b"/>
          <a:lstStyle>
            <a:lvl1pPr>
              <a:defRPr sz="4622"/>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3AE0D8F-0463-5A8D-AD88-38B4E2B2482C}"/>
              </a:ext>
            </a:extLst>
          </p:cNvPr>
          <p:cNvSpPr>
            <a:spLocks noGrp="1"/>
          </p:cNvSpPr>
          <p:nvPr>
            <p:ph idx="1"/>
          </p:nvPr>
        </p:nvSpPr>
        <p:spPr>
          <a:xfrm>
            <a:off x="2915543" y="1426281"/>
            <a:ext cx="3471863" cy="7039681"/>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F3D1201-7AF6-E6D3-2773-DEDED98B8FFD}"/>
              </a:ext>
            </a:extLst>
          </p:cNvPr>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7E629AE-3CCD-FAB8-EF3E-C6FC108EEA2B}"/>
              </a:ext>
            </a:extLst>
          </p:cNvPr>
          <p:cNvSpPr>
            <a:spLocks noGrp="1"/>
          </p:cNvSpPr>
          <p:nvPr>
            <p:ph type="dt" sz="half" idx="10"/>
          </p:nvPr>
        </p:nvSpPr>
        <p:spPr/>
        <p:txBody>
          <a:bodyPr/>
          <a:lstStyle/>
          <a:p>
            <a:fld id="{A718256A-832A-4D85-9DCD-DF04200673D1}" type="datetimeFigureOut">
              <a:rPr kumimoji="1" lang="ja-JP" altLang="en-US" smtClean="0"/>
              <a:t>2024/11/9</a:t>
            </a:fld>
            <a:endParaRPr kumimoji="1" lang="ja-JP" altLang="en-US"/>
          </a:p>
        </p:txBody>
      </p:sp>
      <p:sp>
        <p:nvSpPr>
          <p:cNvPr id="6" name="フッター プレースホルダー 5">
            <a:extLst>
              <a:ext uri="{FF2B5EF4-FFF2-40B4-BE49-F238E27FC236}">
                <a16:creationId xmlns:a16="http://schemas.microsoft.com/office/drawing/2014/main" id="{7241C7AF-3BDA-8A8A-FB3D-53010B9BEB5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2BDFBC8-1E7B-BF45-E6BF-1CAD9E6F8CEA}"/>
              </a:ext>
            </a:extLst>
          </p:cNvPr>
          <p:cNvSpPr>
            <a:spLocks noGrp="1"/>
          </p:cNvSpPr>
          <p:nvPr>
            <p:ph type="sldNum" sz="quarter" idx="12"/>
          </p:nvPr>
        </p:nvSpPr>
        <p:spPr/>
        <p:txBody>
          <a:bodyPr/>
          <a:lstStyle/>
          <a:p>
            <a:fld id="{88E23382-0D2D-449A-AC04-ECA26C7BF4C8}" type="slidenum">
              <a:rPr kumimoji="1" lang="ja-JP" altLang="en-US" smtClean="0"/>
              <a:t>‹#›</a:t>
            </a:fld>
            <a:endParaRPr kumimoji="1" lang="ja-JP" altLang="en-US"/>
          </a:p>
        </p:txBody>
      </p:sp>
    </p:spTree>
    <p:extLst>
      <p:ext uri="{BB962C8B-B14F-4D97-AF65-F5344CB8AC3E}">
        <p14:creationId xmlns:p14="http://schemas.microsoft.com/office/powerpoint/2010/main" val="3821720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B8867A-77A7-C4A4-4F9F-EC39661FA81F}"/>
              </a:ext>
            </a:extLst>
          </p:cNvPr>
          <p:cNvSpPr>
            <a:spLocks noGrp="1"/>
          </p:cNvSpPr>
          <p:nvPr>
            <p:ph type="title"/>
          </p:nvPr>
        </p:nvSpPr>
        <p:spPr>
          <a:xfrm>
            <a:off x="472381" y="660400"/>
            <a:ext cx="2211883" cy="2311400"/>
          </a:xfrm>
        </p:spPr>
        <p:txBody>
          <a:bodyPr anchor="b"/>
          <a:lstStyle>
            <a:lvl1pPr>
              <a:defRPr sz="4622"/>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0425F45-013A-AC9C-D598-BD33DD111DD3}"/>
              </a:ext>
            </a:extLst>
          </p:cNvPr>
          <p:cNvSpPr>
            <a:spLocks noGrp="1"/>
          </p:cNvSpPr>
          <p:nvPr>
            <p:ph type="pic" idx="1"/>
          </p:nvPr>
        </p:nvSpPr>
        <p:spPr>
          <a:xfrm>
            <a:off x="2915543" y="1426281"/>
            <a:ext cx="3471863" cy="7039681"/>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endParaRPr kumimoji="1" lang="ja-JP" altLang="en-US"/>
          </a:p>
        </p:txBody>
      </p:sp>
      <p:sp>
        <p:nvSpPr>
          <p:cNvPr id="4" name="テキスト プレースホルダー 3">
            <a:extLst>
              <a:ext uri="{FF2B5EF4-FFF2-40B4-BE49-F238E27FC236}">
                <a16:creationId xmlns:a16="http://schemas.microsoft.com/office/drawing/2014/main" id="{0D8007F7-E33E-07F5-6990-BAA7DD8071AA}"/>
              </a:ext>
            </a:extLst>
          </p:cNvPr>
          <p:cNvSpPr>
            <a:spLocks noGrp="1"/>
          </p:cNvSpPr>
          <p:nvPr>
            <p:ph type="body" sz="half" idx="2"/>
          </p:nvPr>
        </p:nvSpPr>
        <p:spPr>
          <a:xfrm>
            <a:off x="472381" y="2971800"/>
            <a:ext cx="2211883" cy="5505627"/>
          </a:xfrm>
        </p:spPr>
        <p:txBody>
          <a:bodyPr/>
          <a:lstStyle>
            <a:lvl1pPr marL="0" indent="0">
              <a:buNone/>
              <a:defRPr sz="2311"/>
            </a:lvl1pPr>
            <a:lvl2pPr marL="660380" indent="0">
              <a:buNone/>
              <a:defRPr sz="2022"/>
            </a:lvl2pPr>
            <a:lvl3pPr marL="1320759" indent="0">
              <a:buNone/>
              <a:defRPr sz="1733"/>
            </a:lvl3pPr>
            <a:lvl4pPr marL="1981139" indent="0">
              <a:buNone/>
              <a:defRPr sz="1444"/>
            </a:lvl4pPr>
            <a:lvl5pPr marL="2641519" indent="0">
              <a:buNone/>
              <a:defRPr sz="1444"/>
            </a:lvl5pPr>
            <a:lvl6pPr marL="3301898" indent="0">
              <a:buNone/>
              <a:defRPr sz="1444"/>
            </a:lvl6pPr>
            <a:lvl7pPr marL="3962278" indent="0">
              <a:buNone/>
              <a:defRPr sz="1444"/>
            </a:lvl7pPr>
            <a:lvl8pPr marL="4622658" indent="0">
              <a:buNone/>
              <a:defRPr sz="1444"/>
            </a:lvl8pPr>
            <a:lvl9pPr marL="5283037" indent="0">
              <a:buNone/>
              <a:defRPr sz="1444"/>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0A17C71-0A87-255B-780C-EC921A31A7E5}"/>
              </a:ext>
            </a:extLst>
          </p:cNvPr>
          <p:cNvSpPr>
            <a:spLocks noGrp="1"/>
          </p:cNvSpPr>
          <p:nvPr>
            <p:ph type="dt" sz="half" idx="10"/>
          </p:nvPr>
        </p:nvSpPr>
        <p:spPr/>
        <p:txBody>
          <a:bodyPr/>
          <a:lstStyle/>
          <a:p>
            <a:fld id="{A718256A-832A-4D85-9DCD-DF04200673D1}" type="datetimeFigureOut">
              <a:rPr kumimoji="1" lang="ja-JP" altLang="en-US" smtClean="0"/>
              <a:t>2024/11/9</a:t>
            </a:fld>
            <a:endParaRPr kumimoji="1" lang="ja-JP" altLang="en-US"/>
          </a:p>
        </p:txBody>
      </p:sp>
      <p:sp>
        <p:nvSpPr>
          <p:cNvPr id="6" name="フッター プレースホルダー 5">
            <a:extLst>
              <a:ext uri="{FF2B5EF4-FFF2-40B4-BE49-F238E27FC236}">
                <a16:creationId xmlns:a16="http://schemas.microsoft.com/office/drawing/2014/main" id="{F5EA14C0-9221-345E-84AF-4F5A310B2A5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3D8174A-1FFD-CEAB-40DD-128B16BC1B23}"/>
              </a:ext>
            </a:extLst>
          </p:cNvPr>
          <p:cNvSpPr>
            <a:spLocks noGrp="1"/>
          </p:cNvSpPr>
          <p:nvPr>
            <p:ph type="sldNum" sz="quarter" idx="12"/>
          </p:nvPr>
        </p:nvSpPr>
        <p:spPr/>
        <p:txBody>
          <a:bodyPr/>
          <a:lstStyle/>
          <a:p>
            <a:fld id="{88E23382-0D2D-449A-AC04-ECA26C7BF4C8}" type="slidenum">
              <a:rPr kumimoji="1" lang="ja-JP" altLang="en-US" smtClean="0"/>
              <a:t>‹#›</a:t>
            </a:fld>
            <a:endParaRPr kumimoji="1" lang="ja-JP" altLang="en-US"/>
          </a:p>
        </p:txBody>
      </p:sp>
    </p:spTree>
    <p:extLst>
      <p:ext uri="{BB962C8B-B14F-4D97-AF65-F5344CB8AC3E}">
        <p14:creationId xmlns:p14="http://schemas.microsoft.com/office/powerpoint/2010/main" val="3258343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16A82D8-3BC2-568D-DE26-DC7C93E49C4B}"/>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102A6C9-D2EA-7A56-264F-FA02C87C4ED5}"/>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0E1FC75-B349-1213-0492-8AA893C4D97C}"/>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1733">
                <a:solidFill>
                  <a:schemeClr val="tx1">
                    <a:tint val="82000"/>
                  </a:schemeClr>
                </a:solidFill>
              </a:defRPr>
            </a:lvl1pPr>
          </a:lstStyle>
          <a:p>
            <a:fld id="{A718256A-832A-4D85-9DCD-DF04200673D1}" type="datetimeFigureOut">
              <a:rPr kumimoji="1" lang="ja-JP" altLang="en-US" smtClean="0"/>
              <a:t>2024/11/9</a:t>
            </a:fld>
            <a:endParaRPr kumimoji="1" lang="ja-JP" altLang="en-US"/>
          </a:p>
        </p:txBody>
      </p:sp>
      <p:sp>
        <p:nvSpPr>
          <p:cNvPr id="5" name="フッター プレースホルダー 4">
            <a:extLst>
              <a:ext uri="{FF2B5EF4-FFF2-40B4-BE49-F238E27FC236}">
                <a16:creationId xmlns:a16="http://schemas.microsoft.com/office/drawing/2014/main" id="{2AD2BA34-97AD-3D12-7DAE-1C3ACF3119BF}"/>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1733">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AB0DEE6F-53BB-455D-3F21-3BA4F6D4A39B}"/>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1733">
                <a:solidFill>
                  <a:schemeClr val="tx1">
                    <a:tint val="82000"/>
                  </a:schemeClr>
                </a:solidFill>
              </a:defRPr>
            </a:lvl1pPr>
          </a:lstStyle>
          <a:p>
            <a:fld id="{88E23382-0D2D-449A-AC04-ECA26C7BF4C8}" type="slidenum">
              <a:rPr kumimoji="1" lang="ja-JP" altLang="en-US" smtClean="0"/>
              <a:t>‹#›</a:t>
            </a:fld>
            <a:endParaRPr kumimoji="1" lang="ja-JP" altLang="en-US"/>
          </a:p>
        </p:txBody>
      </p:sp>
    </p:spTree>
    <p:extLst>
      <p:ext uri="{BB962C8B-B14F-4D97-AF65-F5344CB8AC3E}">
        <p14:creationId xmlns:p14="http://schemas.microsoft.com/office/powerpoint/2010/main" val="3460408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320759" rtl="0" eaLnBrk="1" latinLnBrk="0" hangingPunct="1">
        <a:lnSpc>
          <a:spcPct val="90000"/>
        </a:lnSpc>
        <a:spcBef>
          <a:spcPct val="0"/>
        </a:spcBef>
        <a:buNone/>
        <a:defRPr kumimoji="1" sz="6355" kern="1200">
          <a:solidFill>
            <a:schemeClr val="tx1"/>
          </a:solidFill>
          <a:latin typeface="+mj-lt"/>
          <a:ea typeface="+mj-ea"/>
          <a:cs typeface="+mj-cs"/>
        </a:defRPr>
      </a:lvl1pPr>
    </p:titleStyle>
    <p:bodyStyle>
      <a:lvl1pPr marL="330190" indent="-330190" algn="l" defTabSz="1320759" rtl="0" eaLnBrk="1" latinLnBrk="0" hangingPunct="1">
        <a:lnSpc>
          <a:spcPct val="90000"/>
        </a:lnSpc>
        <a:spcBef>
          <a:spcPts val="1444"/>
        </a:spcBef>
        <a:buFont typeface="Arial" panose="020B0604020202020204" pitchFamily="34" charset="0"/>
        <a:buChar char="•"/>
        <a:defRPr kumimoji="1" sz="4044" kern="1200">
          <a:solidFill>
            <a:schemeClr val="tx1"/>
          </a:solidFill>
          <a:latin typeface="+mn-lt"/>
          <a:ea typeface="+mn-ea"/>
          <a:cs typeface="+mn-cs"/>
        </a:defRPr>
      </a:lvl1pPr>
      <a:lvl2pPr marL="990570" indent="-330190" algn="l" defTabSz="1320759" rtl="0" eaLnBrk="1" latinLnBrk="0" hangingPunct="1">
        <a:lnSpc>
          <a:spcPct val="90000"/>
        </a:lnSpc>
        <a:spcBef>
          <a:spcPts val="722"/>
        </a:spcBef>
        <a:buFont typeface="Arial" panose="020B0604020202020204" pitchFamily="34" charset="0"/>
        <a:buChar char="•"/>
        <a:defRPr kumimoji="1" sz="3467" kern="1200">
          <a:solidFill>
            <a:schemeClr val="tx1"/>
          </a:solidFill>
          <a:latin typeface="+mn-lt"/>
          <a:ea typeface="+mn-ea"/>
          <a:cs typeface="+mn-cs"/>
        </a:defRPr>
      </a:lvl2pPr>
      <a:lvl3pPr marL="1650949" indent="-330190" algn="l" defTabSz="1320759" rtl="0" eaLnBrk="1" latinLnBrk="0" hangingPunct="1">
        <a:lnSpc>
          <a:spcPct val="90000"/>
        </a:lnSpc>
        <a:spcBef>
          <a:spcPts val="722"/>
        </a:spcBef>
        <a:buFont typeface="Arial" panose="020B0604020202020204" pitchFamily="34" charset="0"/>
        <a:buChar char="•"/>
        <a:defRPr kumimoji="1" sz="2889" kern="1200">
          <a:solidFill>
            <a:schemeClr val="tx1"/>
          </a:solidFill>
          <a:latin typeface="+mn-lt"/>
          <a:ea typeface="+mn-ea"/>
          <a:cs typeface="+mn-cs"/>
        </a:defRPr>
      </a:lvl3pPr>
      <a:lvl4pPr marL="231132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4pPr>
      <a:lvl5pPr marL="2971709"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5pPr>
      <a:lvl6pPr marL="363208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6pPr>
      <a:lvl7pPr marL="429246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7pPr>
      <a:lvl8pPr marL="4952848"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8pPr>
      <a:lvl9pPr marL="5613227" indent="-330190" algn="l" defTabSz="1320759" rtl="0" eaLnBrk="1" latinLnBrk="0" hangingPunct="1">
        <a:lnSpc>
          <a:spcPct val="90000"/>
        </a:lnSpc>
        <a:spcBef>
          <a:spcPts val="722"/>
        </a:spcBef>
        <a:buFont typeface="Arial" panose="020B0604020202020204" pitchFamily="34" charset="0"/>
        <a:buChar char="•"/>
        <a:defRPr kumimoji="1" sz="2600"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toyojhat2024@gmail.com" TargetMode="External"/><Relationship Id="rId1" Type="http://schemas.openxmlformats.org/officeDocument/2006/relationships/slideLayout" Target="../slideLayouts/slideLayout1.xml"/><Relationship Id="rId5" Type="http://schemas.openxmlformats.org/officeDocument/2006/relationships/hyperlink" Target="https://minamiosakasensyuwakayamatankenki.info/archives/2338"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8A106E-DF5C-1485-ABC4-B0A5AA01C651}"/>
              </a:ext>
            </a:extLst>
          </p:cNvPr>
          <p:cNvSpPr>
            <a:spLocks noGrp="1"/>
          </p:cNvSpPr>
          <p:nvPr>
            <p:ph type="ctrTitle"/>
          </p:nvPr>
        </p:nvSpPr>
        <p:spPr>
          <a:xfrm>
            <a:off x="257691" y="210777"/>
            <a:ext cx="3381323" cy="1107996"/>
          </a:xfrm>
        </p:spPr>
        <p:txBody>
          <a:bodyPr>
            <a:normAutofit/>
          </a:bodyPr>
          <a:lstStyle/>
          <a:p>
            <a:r>
              <a:rPr lang="ja-JP" altLang="en-US" sz="2800" b="1" dirty="0"/>
              <a:t>みらい</a:t>
            </a:r>
            <a:r>
              <a:rPr kumimoji="1" lang="ja-JP" altLang="en-US" sz="2800" b="1" dirty="0"/>
              <a:t>応援隊</a:t>
            </a:r>
            <a:br>
              <a:rPr kumimoji="1" lang="en-US" altLang="ja-JP" sz="2800" b="1" dirty="0"/>
            </a:br>
            <a:r>
              <a:rPr kumimoji="1" lang="ja-JP" altLang="en-US" sz="2800" b="1" dirty="0"/>
              <a:t>東陽Ｊはあと</a:t>
            </a:r>
          </a:p>
        </p:txBody>
      </p:sp>
      <p:sp>
        <p:nvSpPr>
          <p:cNvPr id="3" name="字幕 2">
            <a:extLst>
              <a:ext uri="{FF2B5EF4-FFF2-40B4-BE49-F238E27FC236}">
                <a16:creationId xmlns:a16="http://schemas.microsoft.com/office/drawing/2014/main" id="{2180327F-CBE2-B532-2A9C-4C1B7AA1042D}"/>
              </a:ext>
            </a:extLst>
          </p:cNvPr>
          <p:cNvSpPr>
            <a:spLocks noGrp="1"/>
          </p:cNvSpPr>
          <p:nvPr>
            <p:ph type="subTitle" idx="1"/>
          </p:nvPr>
        </p:nvSpPr>
        <p:spPr>
          <a:xfrm>
            <a:off x="665763" y="1567569"/>
            <a:ext cx="5946507" cy="1107175"/>
          </a:xfrm>
        </p:spPr>
        <p:txBody>
          <a:bodyPr>
            <a:normAutofit/>
          </a:bodyPr>
          <a:lstStyle/>
          <a:p>
            <a:pPr algn="l"/>
            <a:r>
              <a:rPr kumimoji="1" lang="ja-JP" altLang="en-US" sz="1200" dirty="0"/>
              <a:t>浜寺公園まで歩いてデイキャンプ</a:t>
            </a:r>
            <a:endParaRPr kumimoji="1" lang="en-US" altLang="ja-JP" sz="1200" dirty="0"/>
          </a:p>
          <a:p>
            <a:pPr algn="l"/>
            <a:r>
              <a:rPr kumimoji="1" lang="ja-JP" altLang="en-US" sz="2000" dirty="0"/>
              <a:t>こどもから大人まで集まって！交流・体験活動</a:t>
            </a:r>
            <a:endParaRPr kumimoji="1" lang="en-US" altLang="ja-JP" sz="2000" dirty="0"/>
          </a:p>
          <a:p>
            <a:pPr algn="l"/>
            <a:r>
              <a:rPr lang="ja-JP" altLang="en-US" sz="1050" dirty="0"/>
              <a:t>みんなで浜寺公園で火を起こしから準備してカレーを作って楽しい１日を過ごしましょう</a:t>
            </a:r>
            <a:endParaRPr lang="en-US" altLang="ja-JP" sz="1050" dirty="0"/>
          </a:p>
        </p:txBody>
      </p:sp>
      <p:sp>
        <p:nvSpPr>
          <p:cNvPr id="4" name="テキスト ボックス 3">
            <a:extLst>
              <a:ext uri="{FF2B5EF4-FFF2-40B4-BE49-F238E27FC236}">
                <a16:creationId xmlns:a16="http://schemas.microsoft.com/office/drawing/2014/main" id="{800E0BFC-CB6C-0D87-A159-3751C9964875}"/>
              </a:ext>
            </a:extLst>
          </p:cNvPr>
          <p:cNvSpPr txBox="1"/>
          <p:nvPr/>
        </p:nvSpPr>
        <p:spPr>
          <a:xfrm>
            <a:off x="3859078" y="196335"/>
            <a:ext cx="2932085" cy="1877437"/>
          </a:xfrm>
          <a:prstGeom prst="rect">
            <a:avLst/>
          </a:prstGeom>
          <a:noFill/>
        </p:spPr>
        <p:txBody>
          <a:bodyPr wrap="square" rtlCol="0">
            <a:spAutoFit/>
          </a:bodyPr>
          <a:lstStyle/>
          <a:p>
            <a:r>
              <a:rPr kumimoji="1" lang="ja-JP" altLang="en-US" dirty="0"/>
              <a:t>令和６年</a:t>
            </a:r>
            <a:r>
              <a:rPr lang="en-US" altLang="ja-JP" dirty="0"/>
              <a:t>11</a:t>
            </a:r>
            <a:r>
              <a:rPr kumimoji="1" lang="ja-JP" altLang="en-US" dirty="0"/>
              <a:t>月</a:t>
            </a:r>
            <a:r>
              <a:rPr kumimoji="1" lang="en-US" altLang="ja-JP" dirty="0"/>
              <a:t>11</a:t>
            </a:r>
            <a:r>
              <a:rPr kumimoji="1" lang="ja-JP" altLang="en-US" dirty="0"/>
              <a:t>日</a:t>
            </a:r>
            <a:endParaRPr kumimoji="1" lang="en-US" altLang="ja-JP" dirty="0"/>
          </a:p>
          <a:p>
            <a:endParaRPr lang="en-US" altLang="ja-JP" dirty="0"/>
          </a:p>
          <a:p>
            <a:r>
              <a:rPr kumimoji="1" lang="ja-JP" altLang="en-US" dirty="0"/>
              <a:t>主催　東陽</a:t>
            </a:r>
            <a:r>
              <a:rPr kumimoji="1" lang="en-US" altLang="ja-JP" dirty="0"/>
              <a:t>J</a:t>
            </a:r>
            <a:r>
              <a:rPr kumimoji="1" lang="ja-JP" altLang="en-US" dirty="0"/>
              <a:t>はあと</a:t>
            </a:r>
            <a:endParaRPr kumimoji="1" lang="en-US" altLang="ja-JP" dirty="0"/>
          </a:p>
          <a:p>
            <a:endParaRPr kumimoji="1" lang="en-US" altLang="ja-JP" sz="800" dirty="0"/>
          </a:p>
          <a:p>
            <a:r>
              <a:rPr lang="ja-JP" altLang="en-US" dirty="0"/>
              <a:t>メール </a:t>
            </a:r>
            <a:r>
              <a:rPr lang="en-US" altLang="ja-JP" dirty="0"/>
              <a:t>toyojhat2024@gmail.com</a:t>
            </a:r>
          </a:p>
          <a:p>
            <a:endParaRPr kumimoji="1" lang="en-US" altLang="ja-JP" dirty="0"/>
          </a:p>
        </p:txBody>
      </p:sp>
      <p:sp>
        <p:nvSpPr>
          <p:cNvPr id="5" name="テキスト ボックス 4">
            <a:extLst>
              <a:ext uri="{FF2B5EF4-FFF2-40B4-BE49-F238E27FC236}">
                <a16:creationId xmlns:a16="http://schemas.microsoft.com/office/drawing/2014/main" id="{A662B8E8-99BE-9227-C616-A20929D8A44D}"/>
              </a:ext>
            </a:extLst>
          </p:cNvPr>
          <p:cNvSpPr txBox="1"/>
          <p:nvPr/>
        </p:nvSpPr>
        <p:spPr>
          <a:xfrm>
            <a:off x="223273" y="2690840"/>
            <a:ext cx="6411454" cy="5501506"/>
          </a:xfrm>
          <a:prstGeom prst="rect">
            <a:avLst/>
          </a:prstGeom>
          <a:noFill/>
        </p:spPr>
        <p:txBody>
          <a:bodyPr wrap="square" rtlCol="0">
            <a:spAutoFit/>
          </a:bodyPr>
          <a:lstStyle/>
          <a:p>
            <a:r>
              <a:rPr kumimoji="1" lang="ja-JP" altLang="en-US" sz="1600" dirty="0"/>
              <a:t>日　時　　令和６年</a:t>
            </a:r>
            <a:r>
              <a:rPr kumimoji="1" lang="en-US" altLang="ja-JP" sz="1600" dirty="0"/>
              <a:t>12</a:t>
            </a:r>
            <a:r>
              <a:rPr kumimoji="1" lang="ja-JP" altLang="en-US" sz="1600" dirty="0"/>
              <a:t>月１日（日）　（小雨決行）</a:t>
            </a:r>
            <a:endParaRPr kumimoji="1" lang="en-US" altLang="ja-JP" sz="1600" dirty="0"/>
          </a:p>
          <a:p>
            <a:r>
              <a:rPr kumimoji="1" lang="ja-JP" altLang="en-US" sz="1600" dirty="0"/>
              <a:t>　　　　　午前８時</a:t>
            </a:r>
            <a:r>
              <a:rPr kumimoji="1" lang="en-US" altLang="ja-JP" sz="1600" dirty="0"/>
              <a:t>30</a:t>
            </a:r>
            <a:r>
              <a:rPr kumimoji="1" lang="ja-JP" altLang="en-US" sz="1600" dirty="0"/>
              <a:t>分集合・８時</a:t>
            </a:r>
            <a:r>
              <a:rPr lang="en-US" altLang="ja-JP" sz="1600" dirty="0"/>
              <a:t>45</a:t>
            </a:r>
            <a:r>
              <a:rPr lang="ja-JP" altLang="en-US" sz="1600" dirty="0"/>
              <a:t>分出発</a:t>
            </a:r>
            <a:endParaRPr lang="en-US" altLang="ja-JP" sz="1600" dirty="0"/>
          </a:p>
          <a:p>
            <a:r>
              <a:rPr kumimoji="1" lang="ja-JP" altLang="en-US" sz="1600" dirty="0"/>
              <a:t>　　　　　泉大津市立東陽中学校玄関前集合・解散</a:t>
            </a:r>
            <a:endParaRPr kumimoji="1" lang="en-US" altLang="ja-JP" sz="1600" dirty="0"/>
          </a:p>
          <a:p>
            <a:endParaRPr kumimoji="1" lang="en-US" altLang="ja-JP" sz="1600" dirty="0"/>
          </a:p>
          <a:p>
            <a:r>
              <a:rPr lang="ja-JP" altLang="en-US" sz="1600" dirty="0"/>
              <a:t>行　程　　東陽中学校→ロシア兵墓地→破魔地蔵尊→</a:t>
            </a:r>
            <a:endParaRPr lang="en-US" altLang="ja-JP" sz="1600" dirty="0"/>
          </a:p>
          <a:p>
            <a:r>
              <a:rPr kumimoji="1" lang="ja-JP" altLang="en-US" sz="1600" dirty="0"/>
              <a:t>　　　　　助松村境石造物群→</a:t>
            </a:r>
            <a:r>
              <a:rPr kumimoji="1" lang="en-US" altLang="ja-JP" sz="1600" dirty="0"/>
              <a:t>(</a:t>
            </a:r>
            <a:r>
              <a:rPr kumimoji="1" lang="ja-JP" altLang="en-US" sz="1600" dirty="0"/>
              <a:t>紀州街道</a:t>
            </a:r>
            <a:r>
              <a:rPr kumimoji="1" lang="en-US" altLang="ja-JP" sz="1600" dirty="0"/>
              <a:t>)</a:t>
            </a:r>
            <a:r>
              <a:rPr kumimoji="1" lang="ja-JP" altLang="en-US" sz="1600" dirty="0"/>
              <a:t>→田中本陣→</a:t>
            </a:r>
            <a:endParaRPr kumimoji="1" lang="en-US" altLang="ja-JP" sz="1600" dirty="0"/>
          </a:p>
          <a:p>
            <a:r>
              <a:rPr lang="ja-JP" altLang="en-US" sz="1600" dirty="0"/>
              <a:t>　　　　　千代田らくだ公園</a:t>
            </a:r>
            <a:r>
              <a:rPr lang="en-US" altLang="ja-JP" sz="1600" dirty="0"/>
              <a:t>(</a:t>
            </a:r>
            <a:r>
              <a:rPr lang="ja-JP" altLang="en-US" sz="1600" dirty="0"/>
              <a:t>トイレ</a:t>
            </a:r>
            <a:r>
              <a:rPr lang="en-US" altLang="ja-JP" sz="1600" dirty="0"/>
              <a:t>)</a:t>
            </a:r>
            <a:r>
              <a:rPr lang="ja-JP" altLang="en-US" sz="1600" dirty="0"/>
              <a:t>→浜寺公園（カレー作り）→</a:t>
            </a:r>
            <a:endParaRPr lang="en-US" altLang="ja-JP" sz="1600" dirty="0"/>
          </a:p>
          <a:p>
            <a:r>
              <a:rPr kumimoji="1" lang="ja-JP" altLang="en-US" sz="1600" dirty="0"/>
              <a:t>　　　　　交通遊園駅→</a:t>
            </a:r>
            <a:r>
              <a:rPr kumimoji="1" lang="en-US" altLang="ja-JP" sz="1600" dirty="0"/>
              <a:t>(</a:t>
            </a:r>
            <a:r>
              <a:rPr kumimoji="1" lang="ja-JP" altLang="en-US" sz="1600" dirty="0"/>
              <a:t>浪速号</a:t>
            </a:r>
            <a:r>
              <a:rPr kumimoji="1" lang="en-US" altLang="ja-JP" sz="1600" dirty="0"/>
              <a:t>)</a:t>
            </a:r>
            <a:r>
              <a:rPr kumimoji="1" lang="ja-JP" altLang="en-US" sz="1600" dirty="0"/>
              <a:t>→バラ庭園駅→浜寺公園駅→</a:t>
            </a:r>
            <a:endParaRPr kumimoji="1" lang="en-US" altLang="ja-JP" sz="1600" dirty="0"/>
          </a:p>
          <a:p>
            <a:r>
              <a:rPr lang="ja-JP" altLang="en-US" sz="1600" dirty="0"/>
              <a:t>　　　　　</a:t>
            </a:r>
            <a:r>
              <a:rPr lang="en-US" altLang="ja-JP" sz="1600" dirty="0"/>
              <a:t>(</a:t>
            </a:r>
            <a:r>
              <a:rPr lang="ja-JP" altLang="en-US" sz="1600" dirty="0"/>
              <a:t>南海電車</a:t>
            </a:r>
            <a:r>
              <a:rPr lang="en-US" altLang="ja-JP" sz="1600" dirty="0"/>
              <a:t>)</a:t>
            </a:r>
            <a:r>
              <a:rPr lang="ja-JP" altLang="en-US" sz="1600" dirty="0"/>
              <a:t>→泉大津駅→東陽中学校</a:t>
            </a:r>
            <a:endParaRPr lang="en-US" altLang="ja-JP" sz="1600" dirty="0"/>
          </a:p>
          <a:p>
            <a:endParaRPr lang="en-US" altLang="ja-JP" sz="1600" dirty="0"/>
          </a:p>
          <a:p>
            <a:r>
              <a:rPr kumimoji="1" lang="ja-JP" altLang="en-US" sz="1600" dirty="0"/>
              <a:t>参加費　　</a:t>
            </a:r>
            <a:r>
              <a:rPr kumimoji="1" lang="en-US" altLang="ja-JP" sz="1600" dirty="0"/>
              <a:t>500</a:t>
            </a:r>
            <a:r>
              <a:rPr kumimoji="1" lang="ja-JP" altLang="en-US" sz="1600" dirty="0"/>
              <a:t>円（中学生以下は無料）</a:t>
            </a:r>
            <a:endParaRPr kumimoji="1" lang="en-US" altLang="ja-JP" sz="1600" dirty="0"/>
          </a:p>
          <a:p>
            <a:endParaRPr kumimoji="1" lang="en-US" altLang="ja-JP" sz="1600" dirty="0"/>
          </a:p>
          <a:p>
            <a:r>
              <a:rPr lang="ja-JP" altLang="en-US" sz="1600" dirty="0"/>
              <a:t>申込み　　下の</a:t>
            </a:r>
            <a:r>
              <a:rPr lang="en-US" altLang="ja-JP" sz="1600" dirty="0"/>
              <a:t>QR</a:t>
            </a:r>
            <a:r>
              <a:rPr lang="ja-JP" altLang="en-US" sz="1600" dirty="0"/>
              <a:t>コードより、メールまたはイベントページにて</a:t>
            </a:r>
            <a:endParaRPr lang="en-US" altLang="ja-JP" sz="1600" dirty="0"/>
          </a:p>
          <a:p>
            <a:r>
              <a:rPr lang="ja-JP" altLang="en-US" sz="1600" dirty="0"/>
              <a:t>　　　　　令和６年</a:t>
            </a:r>
            <a:r>
              <a:rPr lang="en-US" altLang="ja-JP" sz="1600" dirty="0"/>
              <a:t>11</a:t>
            </a:r>
            <a:r>
              <a:rPr lang="ja-JP" altLang="en-US" sz="1600" dirty="0"/>
              <a:t>月</a:t>
            </a:r>
            <a:r>
              <a:rPr lang="en-US" altLang="ja-JP" sz="1600" dirty="0"/>
              <a:t>25</a:t>
            </a:r>
            <a:r>
              <a:rPr lang="ja-JP" altLang="en-US" sz="1600" dirty="0"/>
              <a:t>日</a:t>
            </a:r>
            <a:r>
              <a:rPr lang="en-US" altLang="ja-JP" sz="1600" dirty="0"/>
              <a:t>(</a:t>
            </a:r>
            <a:r>
              <a:rPr lang="ja-JP" altLang="en-US" sz="1600" dirty="0"/>
              <a:t>月</a:t>
            </a:r>
            <a:r>
              <a:rPr lang="en-US" altLang="ja-JP" sz="1600" dirty="0"/>
              <a:t>)</a:t>
            </a:r>
            <a:r>
              <a:rPr lang="ja-JP" altLang="en-US" sz="1600" dirty="0"/>
              <a:t>までに申し込んでください。</a:t>
            </a:r>
            <a:endParaRPr lang="en-US" altLang="ja-JP" sz="1600" dirty="0"/>
          </a:p>
          <a:p>
            <a:r>
              <a:rPr kumimoji="1" lang="ja-JP" altLang="en-US" sz="1600" dirty="0"/>
              <a:t>　　　　　</a:t>
            </a:r>
            <a:r>
              <a:rPr kumimoji="1" lang="en-US" altLang="ja-JP" sz="1600" dirty="0"/>
              <a:t>(</a:t>
            </a:r>
            <a:r>
              <a:rPr kumimoji="1" lang="ja-JP" altLang="en-US" sz="1600" dirty="0"/>
              <a:t>小学生以下は保護者同伴でお願いします。）</a:t>
            </a:r>
            <a:endParaRPr kumimoji="1" lang="en-US" altLang="ja-JP" sz="1600" dirty="0"/>
          </a:p>
          <a:p>
            <a:endParaRPr kumimoji="1" lang="en-US" altLang="ja-JP" sz="1600" dirty="0"/>
          </a:p>
          <a:p>
            <a:r>
              <a:rPr lang="ja-JP" altLang="en-US" sz="1600" dirty="0"/>
              <a:t>参加される方　当日の持ち物</a:t>
            </a:r>
            <a:endParaRPr lang="en-US" altLang="ja-JP" sz="1600" dirty="0"/>
          </a:p>
          <a:p>
            <a:r>
              <a:rPr kumimoji="1" lang="ja-JP" altLang="en-US" sz="1600" dirty="0"/>
              <a:t>　　　　　水筒・タオル・天候により雨具、その他常備薬など</a:t>
            </a:r>
            <a:endParaRPr kumimoji="1" lang="en-US" altLang="ja-JP" sz="1600" dirty="0"/>
          </a:p>
          <a:p>
            <a:r>
              <a:rPr lang="ja-JP" altLang="en-US" sz="1600" dirty="0"/>
              <a:t>　　　　　参加費１人</a:t>
            </a:r>
            <a:r>
              <a:rPr lang="en-US" altLang="ja-JP" sz="1600" dirty="0"/>
              <a:t>500</a:t>
            </a:r>
            <a:r>
              <a:rPr lang="ja-JP" altLang="en-US" sz="1600" dirty="0"/>
              <a:t>円（中学生以下無料）</a:t>
            </a:r>
            <a:endParaRPr kumimoji="1" lang="en-US" altLang="ja-JP" sz="1600" dirty="0"/>
          </a:p>
          <a:p>
            <a:r>
              <a:rPr lang="ja-JP" altLang="en-US" sz="1600" dirty="0"/>
              <a:t>　　　　　</a:t>
            </a:r>
            <a:r>
              <a:rPr lang="en-US" altLang="ja-JP" sz="1050" dirty="0"/>
              <a:t>※</a:t>
            </a:r>
            <a:r>
              <a:rPr lang="ja-JP" altLang="en-US" sz="1050" dirty="0"/>
              <a:t>両手が空けられるように荷物はリュックなど背負えるようにしてご参加ください。</a:t>
            </a:r>
            <a:endParaRPr lang="en-US" altLang="ja-JP" sz="1050" dirty="0"/>
          </a:p>
          <a:p>
            <a:endParaRPr kumimoji="1" lang="en-US" altLang="ja-JP" sz="1050" dirty="0"/>
          </a:p>
          <a:p>
            <a:r>
              <a:rPr lang="en-US" altLang="ja-JP" sz="1050" dirty="0"/>
              <a:t>※</a:t>
            </a:r>
            <a:r>
              <a:rPr lang="ja-JP" altLang="en-US" sz="1050" dirty="0"/>
              <a:t>雨天時による実施の可否については、東陽</a:t>
            </a:r>
            <a:r>
              <a:rPr lang="en-US" altLang="ja-JP" sz="1050" dirty="0"/>
              <a:t>J</a:t>
            </a:r>
            <a:r>
              <a:rPr lang="ja-JP" altLang="en-US" sz="1050" dirty="0"/>
              <a:t>はあとイベントページに午前７時頃に掲載します。</a:t>
            </a:r>
            <a:endParaRPr lang="en-US" altLang="ja-JP" sz="1050" dirty="0"/>
          </a:p>
          <a:p>
            <a:r>
              <a:rPr kumimoji="1" lang="ja-JP" altLang="en-US" sz="1050" dirty="0"/>
              <a:t>　問い合わせや、欠席連絡も、下の</a:t>
            </a:r>
            <a:r>
              <a:rPr kumimoji="1" lang="en-US" altLang="ja-JP" sz="1050" dirty="0"/>
              <a:t>QR</a:t>
            </a:r>
            <a:r>
              <a:rPr kumimoji="1" lang="ja-JP" altLang="en-US" sz="1050" dirty="0"/>
              <a:t>コードからお願いします。（上のメールアドレスと同じです）</a:t>
            </a:r>
          </a:p>
        </p:txBody>
      </p:sp>
      <p:sp>
        <p:nvSpPr>
          <p:cNvPr id="6" name="テキスト ボックス 5">
            <a:extLst>
              <a:ext uri="{FF2B5EF4-FFF2-40B4-BE49-F238E27FC236}">
                <a16:creationId xmlns:a16="http://schemas.microsoft.com/office/drawing/2014/main" id="{AAFEC8DD-8618-B986-2AD5-4DFAB1639688}"/>
              </a:ext>
            </a:extLst>
          </p:cNvPr>
          <p:cNvSpPr txBox="1"/>
          <p:nvPr/>
        </p:nvSpPr>
        <p:spPr>
          <a:xfrm>
            <a:off x="223272" y="8093915"/>
            <a:ext cx="6411453" cy="1477328"/>
          </a:xfrm>
          <a:prstGeom prst="rect">
            <a:avLst/>
          </a:prstGeom>
          <a:noFill/>
        </p:spPr>
        <p:txBody>
          <a:bodyPr wrap="square" rtlCol="0">
            <a:spAutoFit/>
          </a:bodyPr>
          <a:lstStyle/>
          <a:p>
            <a:r>
              <a:rPr kumimoji="1" lang="ja-JP" altLang="en-US" dirty="0"/>
              <a:t>申込用</a:t>
            </a:r>
            <a:r>
              <a:rPr kumimoji="1" lang="en-US" altLang="ja-JP" dirty="0"/>
              <a:t>QR</a:t>
            </a:r>
            <a:r>
              <a:rPr kumimoji="1" lang="ja-JP" altLang="en-US" dirty="0"/>
              <a:t>コード</a:t>
            </a:r>
            <a:r>
              <a:rPr kumimoji="1" lang="ja-JP" altLang="en-US" sz="1200" dirty="0"/>
              <a:t>（メール　</a:t>
            </a:r>
            <a:r>
              <a:rPr lang="en-US" altLang="ja-JP" sz="1200" dirty="0"/>
              <a:t> </a:t>
            </a:r>
            <a:r>
              <a:rPr lang="en-US" altLang="ja-JP" sz="1200" dirty="0">
                <a:hlinkClick r:id="rId2"/>
              </a:rPr>
              <a:t>toyojhat2024@gmail.com</a:t>
            </a:r>
            <a:r>
              <a:rPr lang="ja-JP" altLang="en-US" sz="1200" dirty="0"/>
              <a:t>　</a:t>
            </a:r>
            <a:r>
              <a:rPr lang="en-US" altLang="ja-JP" sz="1200" dirty="0"/>
              <a:t> </a:t>
            </a:r>
            <a:r>
              <a:rPr kumimoji="1" lang="ja-JP" altLang="en-US" sz="1200" dirty="0"/>
              <a:t>）</a:t>
            </a:r>
            <a:endParaRPr kumimoji="1" lang="en-US" altLang="ja-JP" sz="1200" dirty="0"/>
          </a:p>
          <a:p>
            <a:r>
              <a:rPr lang="ja-JP" altLang="en-US" sz="1200" dirty="0"/>
              <a:t>「メール作成画面はこちら」を押し、</a:t>
            </a:r>
            <a:endParaRPr lang="en-US" altLang="ja-JP" sz="1200" dirty="0"/>
          </a:p>
          <a:p>
            <a:r>
              <a:rPr lang="ja-JP" altLang="en-US" sz="1200" dirty="0"/>
              <a:t>スマホのメールソフトを立ち上げて、</a:t>
            </a:r>
            <a:endParaRPr lang="en-US" altLang="ja-JP" sz="1200" dirty="0"/>
          </a:p>
          <a:p>
            <a:r>
              <a:rPr lang="ja-JP" altLang="en-US" sz="1200" dirty="0"/>
              <a:t>代表者氏名と電話番号、</a:t>
            </a:r>
            <a:endParaRPr lang="en-US" altLang="ja-JP" sz="1200" dirty="0"/>
          </a:p>
          <a:p>
            <a:r>
              <a:rPr kumimoji="1" lang="ja-JP" altLang="en-US" sz="1200" dirty="0"/>
              <a:t>参加者氏名を入力してください。</a:t>
            </a:r>
            <a:endParaRPr kumimoji="1" lang="en-US" altLang="ja-JP" sz="1200" dirty="0"/>
          </a:p>
          <a:p>
            <a:r>
              <a:rPr kumimoji="1" lang="ja-JP" altLang="en-US" sz="1200" dirty="0"/>
              <a:t>中学生以下は、</a:t>
            </a:r>
            <a:endParaRPr kumimoji="1" lang="en-US" altLang="ja-JP" sz="1200" dirty="0"/>
          </a:p>
          <a:p>
            <a:r>
              <a:rPr kumimoji="1" lang="ja-JP" altLang="en-US" sz="1200" dirty="0"/>
              <a:t>学年か年齢も入力してください。</a:t>
            </a:r>
          </a:p>
        </p:txBody>
      </p:sp>
      <p:pic>
        <p:nvPicPr>
          <p:cNvPr id="1028" name="Picture 4">
            <a:extLst>
              <a:ext uri="{FF2B5EF4-FFF2-40B4-BE49-F238E27FC236}">
                <a16:creationId xmlns:a16="http://schemas.microsoft.com/office/drawing/2014/main" id="{8B21EFA4-BA4B-20A0-3A5A-3897504700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4341" y="8141007"/>
            <a:ext cx="1586822" cy="1586822"/>
          </a:xfrm>
          <a:prstGeom prst="rect">
            <a:avLst/>
          </a:prstGeom>
          <a:noFill/>
          <a:extLst>
            <a:ext uri="{909E8E84-426E-40DD-AFC4-6F175D3DCCD1}">
              <a14:hiddenFill xmlns:a14="http://schemas.microsoft.com/office/drawing/2010/main">
                <a:solidFill>
                  <a:srgbClr val="FFFFFF"/>
                </a:solidFill>
              </a14:hiddenFill>
            </a:ext>
          </a:extLst>
        </p:spPr>
      </p:pic>
      <p:pic>
        <p:nvPicPr>
          <p:cNvPr id="7" name="図 6">
            <a:extLst>
              <a:ext uri="{FF2B5EF4-FFF2-40B4-BE49-F238E27FC236}">
                <a16:creationId xmlns:a16="http://schemas.microsoft.com/office/drawing/2014/main" id="{467F9332-DDA6-0EBD-A2C2-39A96E72A070}"/>
              </a:ext>
            </a:extLst>
          </p:cNvPr>
          <p:cNvPicPr>
            <a:picLocks noChangeAspect="1"/>
          </p:cNvPicPr>
          <p:nvPr/>
        </p:nvPicPr>
        <p:blipFill>
          <a:blip r:embed="rId4"/>
          <a:stretch>
            <a:fillRect/>
          </a:stretch>
        </p:blipFill>
        <p:spPr>
          <a:xfrm>
            <a:off x="2995109" y="8417310"/>
            <a:ext cx="1233887" cy="1233887"/>
          </a:xfrm>
          <a:prstGeom prst="rect">
            <a:avLst/>
          </a:prstGeom>
        </p:spPr>
      </p:pic>
      <p:sp>
        <p:nvSpPr>
          <p:cNvPr id="8" name="テキスト ボックス 7">
            <a:extLst>
              <a:ext uri="{FF2B5EF4-FFF2-40B4-BE49-F238E27FC236}">
                <a16:creationId xmlns:a16="http://schemas.microsoft.com/office/drawing/2014/main" id="{4D8DE601-C63B-D756-25F1-7DF2112BB0CF}"/>
              </a:ext>
            </a:extLst>
          </p:cNvPr>
          <p:cNvSpPr txBox="1"/>
          <p:nvPr/>
        </p:nvSpPr>
        <p:spPr>
          <a:xfrm>
            <a:off x="4259994" y="8689614"/>
            <a:ext cx="1142476" cy="646331"/>
          </a:xfrm>
          <a:prstGeom prst="rect">
            <a:avLst/>
          </a:prstGeom>
          <a:noFill/>
        </p:spPr>
        <p:txBody>
          <a:bodyPr wrap="square" rtlCol="0">
            <a:spAutoFit/>
          </a:bodyPr>
          <a:lstStyle/>
          <a:p>
            <a:r>
              <a:rPr lang="ja-JP" altLang="en-US" dirty="0"/>
              <a:t>イベント</a:t>
            </a:r>
            <a:endParaRPr lang="en-US" altLang="ja-JP" dirty="0"/>
          </a:p>
          <a:p>
            <a:r>
              <a:rPr kumimoji="1" lang="ja-JP" altLang="en-US" dirty="0"/>
              <a:t>ページ</a:t>
            </a:r>
          </a:p>
        </p:txBody>
      </p:sp>
      <p:sp>
        <p:nvSpPr>
          <p:cNvPr id="9" name="テキスト ボックス 8">
            <a:extLst>
              <a:ext uri="{FF2B5EF4-FFF2-40B4-BE49-F238E27FC236}">
                <a16:creationId xmlns:a16="http://schemas.microsoft.com/office/drawing/2014/main" id="{69BF325E-D6A5-04D1-B45B-5106A8B06885}"/>
              </a:ext>
            </a:extLst>
          </p:cNvPr>
          <p:cNvSpPr txBox="1"/>
          <p:nvPr/>
        </p:nvSpPr>
        <p:spPr>
          <a:xfrm>
            <a:off x="322772" y="9604827"/>
            <a:ext cx="6632485" cy="646331"/>
          </a:xfrm>
          <a:prstGeom prst="rect">
            <a:avLst/>
          </a:prstGeom>
          <a:noFill/>
        </p:spPr>
        <p:txBody>
          <a:bodyPr wrap="square" rtlCol="0">
            <a:spAutoFit/>
          </a:bodyPr>
          <a:lstStyle/>
          <a:p>
            <a:r>
              <a:rPr kumimoji="1" lang="ja-JP" altLang="en-US" sz="1200" dirty="0"/>
              <a:t>イベントページ</a:t>
            </a:r>
            <a:r>
              <a:rPr kumimoji="1" lang="en-US" altLang="ja-JP" sz="1200" dirty="0"/>
              <a:t>URL</a:t>
            </a:r>
            <a:r>
              <a:rPr lang="ja-JP" altLang="en-US" sz="1200" dirty="0"/>
              <a:t>　</a:t>
            </a:r>
            <a:r>
              <a:rPr kumimoji="1" lang="en-US" altLang="ja-JP" sz="1200" dirty="0">
                <a:hlinkClick r:id="rId5"/>
              </a:rPr>
              <a:t>https://minamiosakasensyuwakayamatankenki.info/archives/2338</a:t>
            </a:r>
            <a:endParaRPr kumimoji="1" lang="en-US" altLang="ja-JP" sz="1200" dirty="0"/>
          </a:p>
          <a:p>
            <a:endParaRPr kumimoji="1" lang="en-US" altLang="ja-JP" sz="1200" dirty="0"/>
          </a:p>
          <a:p>
            <a:endParaRPr kumimoji="1" lang="ja-JP" altLang="en-US" sz="1200" dirty="0"/>
          </a:p>
        </p:txBody>
      </p:sp>
    </p:spTree>
    <p:extLst>
      <p:ext uri="{BB962C8B-B14F-4D97-AF65-F5344CB8AC3E}">
        <p14:creationId xmlns:p14="http://schemas.microsoft.com/office/powerpoint/2010/main" val="17121231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152</TotalTime>
  <Words>368</Words>
  <Application>Microsoft Office PowerPoint</Application>
  <PresentationFormat>A4 210 x 297 mm</PresentationFormat>
  <Paragraphs>42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游ゴシック</vt:lpstr>
      <vt:lpstr>游ゴシック Light</vt:lpstr>
      <vt:lpstr>Arial</vt:lpstr>
      <vt:lpstr>Office テーマ</vt:lpstr>
      <vt:lpstr>みらい応援隊 東陽Ｊはあと</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和夫 楠本</dc:creator>
  <cp:lastModifiedBy>和夫 楠本</cp:lastModifiedBy>
  <cp:revision>1</cp:revision>
  <cp:lastPrinted>2024-11-07T12:21:43Z</cp:lastPrinted>
  <dcterms:created xsi:type="dcterms:W3CDTF">2024-10-27T12:35:57Z</dcterms:created>
  <dcterms:modified xsi:type="dcterms:W3CDTF">2024-11-09T14:18:04Z</dcterms:modified>
</cp:coreProperties>
</file>