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2D8E6-073C-4D24-AEA6-69C0ABE10F0C}" v="78" dt="2024-11-09T14:14:45.7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2292"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和夫 楠本" userId="0b57b813cb9bb724" providerId="LiveId" clId="{2602D8E6-073C-4D24-AEA6-69C0ABE10F0C}"/>
    <pc:docChg chg="custSel addSld modSld">
      <pc:chgData name="和夫 楠本" userId="0b57b813cb9bb724" providerId="LiveId" clId="{2602D8E6-073C-4D24-AEA6-69C0ABE10F0C}" dt="2024-11-09T14:18:04.346" v="3334" actId="1076"/>
      <pc:docMkLst>
        <pc:docMk/>
      </pc:docMkLst>
      <pc:sldChg chg="addSp delSp modSp new mod">
        <pc:chgData name="和夫 楠本" userId="0b57b813cb9bb724" providerId="LiveId" clId="{2602D8E6-073C-4D24-AEA6-69C0ABE10F0C}" dt="2024-11-09T14:18:04.346" v="3334" actId="1076"/>
        <pc:sldMkLst>
          <pc:docMk/>
          <pc:sldMk cId="1712123166" sldId="256"/>
        </pc:sldMkLst>
        <pc:spChg chg="mod">
          <ac:chgData name="和夫 楠本" userId="0b57b813cb9bb724" providerId="LiveId" clId="{2602D8E6-073C-4D24-AEA6-69C0ABE10F0C}" dt="2024-11-09T14:18:04.346" v="3334" actId="1076"/>
          <ac:spMkLst>
            <pc:docMk/>
            <pc:sldMk cId="1712123166" sldId="256"/>
            <ac:spMk id="2" creationId="{2E8A106E-DF5C-1485-ABC4-B0A5AA01C651}"/>
          </ac:spMkLst>
        </pc:spChg>
        <pc:spChg chg="mod">
          <ac:chgData name="和夫 楠本" userId="0b57b813cb9bb724" providerId="LiveId" clId="{2602D8E6-073C-4D24-AEA6-69C0ABE10F0C}" dt="2024-11-08T23:02:24.675" v="3098" actId="1076"/>
          <ac:spMkLst>
            <pc:docMk/>
            <pc:sldMk cId="1712123166" sldId="256"/>
            <ac:spMk id="3" creationId="{2180327F-CBE2-B532-2A9C-4C1B7AA1042D}"/>
          </ac:spMkLst>
        </pc:spChg>
        <pc:spChg chg="add mod">
          <ac:chgData name="和夫 楠本" userId="0b57b813cb9bb724" providerId="LiveId" clId="{2602D8E6-073C-4D24-AEA6-69C0ABE10F0C}" dt="2024-11-09T14:17:31.295" v="3330" actId="20577"/>
          <ac:spMkLst>
            <pc:docMk/>
            <pc:sldMk cId="1712123166" sldId="256"/>
            <ac:spMk id="4" creationId="{800E0BFC-CB6C-0D87-A159-3751C9964875}"/>
          </ac:spMkLst>
        </pc:spChg>
        <pc:spChg chg="add mod">
          <ac:chgData name="和夫 楠本" userId="0b57b813cb9bb724" providerId="LiveId" clId="{2602D8E6-073C-4D24-AEA6-69C0ABE10F0C}" dt="2024-11-09T14:14:40.420" v="3315" actId="1035"/>
          <ac:spMkLst>
            <pc:docMk/>
            <pc:sldMk cId="1712123166" sldId="256"/>
            <ac:spMk id="5" creationId="{A662B8E8-99BE-9227-C616-A20929D8A44D}"/>
          </ac:spMkLst>
        </pc:spChg>
        <pc:spChg chg="add mod">
          <ac:chgData name="和夫 楠本" userId="0b57b813cb9bb724" providerId="LiveId" clId="{2602D8E6-073C-4D24-AEA6-69C0ABE10F0C}" dt="2024-11-09T14:13:25.697" v="3283" actId="20577"/>
          <ac:spMkLst>
            <pc:docMk/>
            <pc:sldMk cId="1712123166" sldId="256"/>
            <ac:spMk id="6" creationId="{AAFEC8DD-8618-B986-2AD5-4DFAB1639688}"/>
          </ac:spMkLst>
        </pc:spChg>
        <pc:spChg chg="add mod">
          <ac:chgData name="和夫 楠本" userId="0b57b813cb9bb724" providerId="LiveId" clId="{2602D8E6-073C-4D24-AEA6-69C0ABE10F0C}" dt="2024-11-08T22:24:48.496" v="2960" actId="1076"/>
          <ac:spMkLst>
            <pc:docMk/>
            <pc:sldMk cId="1712123166" sldId="256"/>
            <ac:spMk id="8" creationId="{4D8DE601-C63B-D756-25F1-7DF2112BB0CF}"/>
          </ac:spMkLst>
        </pc:spChg>
        <pc:spChg chg="add mod">
          <ac:chgData name="和夫 楠本" userId="0b57b813cb9bb724" providerId="LiveId" clId="{2602D8E6-073C-4D24-AEA6-69C0ABE10F0C}" dt="2024-11-09T14:12:24.749" v="3274" actId="20577"/>
          <ac:spMkLst>
            <pc:docMk/>
            <pc:sldMk cId="1712123166" sldId="256"/>
            <ac:spMk id="9" creationId="{69BF325E-D6A5-04D1-B45B-5106A8B06885}"/>
          </ac:spMkLst>
        </pc:spChg>
        <pc:picChg chg="add mod">
          <ac:chgData name="和夫 楠本" userId="0b57b813cb9bb724" providerId="LiveId" clId="{2602D8E6-073C-4D24-AEA6-69C0ABE10F0C}" dt="2024-11-09T14:15:00.402" v="3323" actId="1035"/>
          <ac:picMkLst>
            <pc:docMk/>
            <pc:sldMk cId="1712123166" sldId="256"/>
            <ac:picMk id="7" creationId="{467F9332-DDA6-0EBD-A2C2-39A96E72A070}"/>
          </ac:picMkLst>
        </pc:picChg>
        <pc:picChg chg="add del mod">
          <ac:chgData name="和夫 楠本" userId="0b57b813cb9bb724" providerId="LiveId" clId="{2602D8E6-073C-4D24-AEA6-69C0ABE10F0C}" dt="2024-11-06T13:42:49.870" v="2809" actId="478"/>
          <ac:picMkLst>
            <pc:docMk/>
            <pc:sldMk cId="1712123166" sldId="256"/>
            <ac:picMk id="1026" creationId="{910E7625-F7EA-C479-D01A-7F601A36CC4B}"/>
          </ac:picMkLst>
        </pc:picChg>
        <pc:picChg chg="add mod">
          <ac:chgData name="和夫 楠本" userId="0b57b813cb9bb724" providerId="LiveId" clId="{2602D8E6-073C-4D24-AEA6-69C0ABE10F0C}" dt="2024-11-09T14:14:45.756" v="3316" actId="1035"/>
          <ac:picMkLst>
            <pc:docMk/>
            <pc:sldMk cId="1712123166" sldId="256"/>
            <ac:picMk id="1028" creationId="{8B21EFA4-BA4B-20A0-3A5A-3897504700F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C7CC66-1FB7-99A6-1D89-6BCA4E04D1AF}"/>
              </a:ext>
            </a:extLst>
          </p:cNvPr>
          <p:cNvSpPr>
            <a:spLocks noGrp="1"/>
          </p:cNvSpPr>
          <p:nvPr>
            <p:ph type="ctrTitle"/>
          </p:nvPr>
        </p:nvSpPr>
        <p:spPr>
          <a:xfrm>
            <a:off x="857250" y="1621191"/>
            <a:ext cx="5143500" cy="3448756"/>
          </a:xfrm>
        </p:spPr>
        <p:txBody>
          <a:bodyPr anchor="b"/>
          <a:lstStyle>
            <a:lvl1pPr algn="ctr">
              <a:defRPr sz="866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526C266-E8B0-64E1-1D29-21B2A7F02262}"/>
              </a:ext>
            </a:extLst>
          </p:cNvPr>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6499536-1562-0B47-C471-BA4EF0334DCE}"/>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31D7F90A-7B3B-A0CD-4286-6CF55F96A7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653A2A-1CEF-CA88-FB25-3C9F1AD53254}"/>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232968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1FFBBC-B43F-2A89-2C58-712779E6183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0C5E0C4-C7DD-2C80-028E-4AF0EB90AEE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ACEDF0D-8E8A-A63F-BF48-932CF120410C}"/>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09C26586-1FE5-EB3C-39AF-8CF23D2D56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9A63DE-9571-8ABB-C48A-C42A61304675}"/>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1541265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40549AD-4C35-E175-AB26-67D3686B637D}"/>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1B52B39-4CF4-2B7C-A487-C0AEFF83D83D}"/>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078C86-8C23-F0F2-FA2B-F786B36260D1}"/>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A56B9686-6249-89FA-94B3-6FC13E6806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CAEF1EF-FA33-D13A-0829-679B810AB3B5}"/>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1071496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696702-366A-3104-AA22-EFBCCC2B0F3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2EFFE78-EBED-F878-B098-023ECC3CE4E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7D372A-C7C2-283F-F96C-8786176AA413}"/>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F251EC57-B57C-2731-0815-5C8A336E0A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E002E1-EFB3-4DC6-B3B1-CC8AE7AEC54B}"/>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3439081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89D99C-210E-6B69-2551-3520543F928C}"/>
              </a:ext>
            </a:extLst>
          </p:cNvPr>
          <p:cNvSpPr>
            <a:spLocks noGrp="1"/>
          </p:cNvSpPr>
          <p:nvPr>
            <p:ph type="title"/>
          </p:nvPr>
        </p:nvSpPr>
        <p:spPr>
          <a:xfrm>
            <a:off x="467916" y="2469622"/>
            <a:ext cx="5915025" cy="4120620"/>
          </a:xfrm>
        </p:spPr>
        <p:txBody>
          <a:bodyPr anchor="b"/>
          <a:lstStyle>
            <a:lvl1pPr>
              <a:defRPr sz="866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7D74AF6-BFA8-C442-6DB9-BC4388F74331}"/>
              </a:ext>
            </a:extLst>
          </p:cNvPr>
          <p:cNvSpPr>
            <a:spLocks noGrp="1"/>
          </p:cNvSpPr>
          <p:nvPr>
            <p:ph type="body" idx="1"/>
          </p:nvPr>
        </p:nvSpPr>
        <p:spPr>
          <a:xfrm>
            <a:off x="467916" y="6629225"/>
            <a:ext cx="5915025" cy="2166937"/>
          </a:xfrm>
        </p:spPr>
        <p:txBody>
          <a:bodyPr/>
          <a:lstStyle>
            <a:lvl1pPr marL="0" indent="0">
              <a:buNone/>
              <a:defRPr sz="3467">
                <a:solidFill>
                  <a:schemeClr val="tx1">
                    <a:tint val="82000"/>
                  </a:schemeClr>
                </a:solidFill>
              </a:defRPr>
            </a:lvl1pPr>
            <a:lvl2pPr marL="660380" indent="0">
              <a:buNone/>
              <a:defRPr sz="2889">
                <a:solidFill>
                  <a:schemeClr val="tx1">
                    <a:tint val="82000"/>
                  </a:schemeClr>
                </a:solidFill>
              </a:defRPr>
            </a:lvl2pPr>
            <a:lvl3pPr marL="1320759" indent="0">
              <a:buNone/>
              <a:defRPr sz="2600">
                <a:solidFill>
                  <a:schemeClr val="tx1">
                    <a:tint val="82000"/>
                  </a:schemeClr>
                </a:solidFill>
              </a:defRPr>
            </a:lvl3pPr>
            <a:lvl4pPr marL="1981139" indent="0">
              <a:buNone/>
              <a:defRPr sz="2311">
                <a:solidFill>
                  <a:schemeClr val="tx1">
                    <a:tint val="82000"/>
                  </a:schemeClr>
                </a:solidFill>
              </a:defRPr>
            </a:lvl4pPr>
            <a:lvl5pPr marL="2641519" indent="0">
              <a:buNone/>
              <a:defRPr sz="2311">
                <a:solidFill>
                  <a:schemeClr val="tx1">
                    <a:tint val="82000"/>
                  </a:schemeClr>
                </a:solidFill>
              </a:defRPr>
            </a:lvl5pPr>
            <a:lvl6pPr marL="3301898" indent="0">
              <a:buNone/>
              <a:defRPr sz="2311">
                <a:solidFill>
                  <a:schemeClr val="tx1">
                    <a:tint val="82000"/>
                  </a:schemeClr>
                </a:solidFill>
              </a:defRPr>
            </a:lvl6pPr>
            <a:lvl7pPr marL="3962278" indent="0">
              <a:buNone/>
              <a:defRPr sz="2311">
                <a:solidFill>
                  <a:schemeClr val="tx1">
                    <a:tint val="82000"/>
                  </a:schemeClr>
                </a:solidFill>
              </a:defRPr>
            </a:lvl7pPr>
            <a:lvl8pPr marL="4622658" indent="0">
              <a:buNone/>
              <a:defRPr sz="2311">
                <a:solidFill>
                  <a:schemeClr val="tx1">
                    <a:tint val="82000"/>
                  </a:schemeClr>
                </a:solidFill>
              </a:defRPr>
            </a:lvl8pPr>
            <a:lvl9pPr marL="5283037" indent="0">
              <a:buNone/>
              <a:defRPr sz="2311">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08EDB09-A4F9-1757-D7E8-E59606B0EFED}"/>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A66DD5B3-C6E4-627B-ADE9-7E998C31A3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5454B28-8A14-4BB3-AF7D-C2EB1290FDAF}"/>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968282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07E371-5E09-415A-B40E-20CA15A668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8AE4F2-D7A0-52C7-6EE7-6F6B672F1638}"/>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1CA4763-5FFA-8199-3B89-5BDBF548FEB0}"/>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8435C23-C691-0EC7-C300-C097C5C1EDE8}"/>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6" name="フッター プレースホルダー 5">
            <a:extLst>
              <a:ext uri="{FF2B5EF4-FFF2-40B4-BE49-F238E27FC236}">
                <a16:creationId xmlns:a16="http://schemas.microsoft.com/office/drawing/2014/main" id="{471A9ED0-BBD6-94CE-B7C5-4D04ED10DA8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93706B9-E1C4-A138-D0DE-93C424F9D6CD}"/>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90618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44AB33-7DAA-1214-3F43-2181C06F7BC3}"/>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CA8B80B-E575-E461-AAED-34E232454E3A}"/>
              </a:ext>
            </a:extLst>
          </p:cNvPr>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F0DF5C5-6791-B713-F578-86625FF64446}"/>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D9DD584-4AA8-EC87-1BA9-AB92B4796D9F}"/>
              </a:ext>
            </a:extLst>
          </p:cNvPr>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92D0434-ACEC-84C5-FFFE-FC73D0B2A372}"/>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E48DA4B-8BE7-F28E-73DB-EFE6A4768A1D}"/>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8" name="フッター プレースホルダー 7">
            <a:extLst>
              <a:ext uri="{FF2B5EF4-FFF2-40B4-BE49-F238E27FC236}">
                <a16:creationId xmlns:a16="http://schemas.microsoft.com/office/drawing/2014/main" id="{673F4F2C-8B96-43C5-5E87-0C4517AF1B2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769C28B-778B-49F4-75BB-3FA9880E2CE3}"/>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1454926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017DAB-28AE-A15B-F335-AC44C8CF210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854EECA-B8A6-4F76-1CE3-15180819B92F}"/>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4" name="フッター プレースホルダー 3">
            <a:extLst>
              <a:ext uri="{FF2B5EF4-FFF2-40B4-BE49-F238E27FC236}">
                <a16:creationId xmlns:a16="http://schemas.microsoft.com/office/drawing/2014/main" id="{DFA2F06E-5FE0-8948-A3A6-9A848931FAC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9C3A602-C7F3-DAAD-4CB4-157F06FB8FCF}"/>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3344075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528D4C-7FC1-38C6-EA20-15668E2F87E2}"/>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3" name="フッター プレースホルダー 2">
            <a:extLst>
              <a:ext uri="{FF2B5EF4-FFF2-40B4-BE49-F238E27FC236}">
                <a16:creationId xmlns:a16="http://schemas.microsoft.com/office/drawing/2014/main" id="{69CE95C5-48BE-2B05-0E28-8202D9253C7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5C8FFE3-9429-B41C-8351-59EDE3FF50CD}"/>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3568155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E01E93-2594-C53D-FD9B-A731907B83C9}"/>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3AE0D8F-0463-5A8D-AD88-38B4E2B2482C}"/>
              </a:ext>
            </a:extLst>
          </p:cNvPr>
          <p:cNvSpPr>
            <a:spLocks noGrp="1"/>
          </p:cNvSpPr>
          <p:nvPr>
            <p:ph idx="1"/>
          </p:nvPr>
        </p:nvSpPr>
        <p:spPr>
          <a:xfrm>
            <a:off x="2915543" y="1426281"/>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F3D1201-7AF6-E6D3-2773-DEDED98B8FFD}"/>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7E629AE-3CCD-FAB8-EF3E-C6FC108EEA2B}"/>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6" name="フッター プレースホルダー 5">
            <a:extLst>
              <a:ext uri="{FF2B5EF4-FFF2-40B4-BE49-F238E27FC236}">
                <a16:creationId xmlns:a16="http://schemas.microsoft.com/office/drawing/2014/main" id="{7241C7AF-3BDA-8A8A-FB3D-53010B9BEB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BDFBC8-1E7B-BF45-E6BF-1CAD9E6F8CEA}"/>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3821720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B8867A-77A7-C4A4-4F9F-EC39661FA81F}"/>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0425F45-013A-AC9C-D598-BD33DD111DD3}"/>
              </a:ext>
            </a:extLst>
          </p:cNvPr>
          <p:cNvSpPr>
            <a:spLocks noGrp="1"/>
          </p:cNvSpPr>
          <p:nvPr>
            <p:ph type="pic" idx="1"/>
          </p:nvPr>
        </p:nvSpPr>
        <p:spPr>
          <a:xfrm>
            <a:off x="2915543" y="1426281"/>
            <a:ext cx="3471863" cy="7039681"/>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a:extLst>
              <a:ext uri="{FF2B5EF4-FFF2-40B4-BE49-F238E27FC236}">
                <a16:creationId xmlns:a16="http://schemas.microsoft.com/office/drawing/2014/main" id="{0D8007F7-E33E-07F5-6990-BAA7DD8071AA}"/>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A17C71-0A87-255B-780C-EC921A31A7E5}"/>
              </a:ext>
            </a:extLst>
          </p:cNvPr>
          <p:cNvSpPr>
            <a:spLocks noGrp="1"/>
          </p:cNvSpPr>
          <p:nvPr>
            <p:ph type="dt" sz="half" idx="10"/>
          </p:nvPr>
        </p:nvSpPr>
        <p:spPr/>
        <p:txBody>
          <a:bodyPr/>
          <a:lstStyle/>
          <a:p>
            <a:fld id="{A718256A-832A-4D85-9DCD-DF04200673D1}" type="datetimeFigureOut">
              <a:rPr kumimoji="1" lang="ja-JP" altLang="en-US" smtClean="0"/>
              <a:t>2024/11/9</a:t>
            </a:fld>
            <a:endParaRPr kumimoji="1" lang="ja-JP" altLang="en-US"/>
          </a:p>
        </p:txBody>
      </p:sp>
      <p:sp>
        <p:nvSpPr>
          <p:cNvPr id="6" name="フッター プレースホルダー 5">
            <a:extLst>
              <a:ext uri="{FF2B5EF4-FFF2-40B4-BE49-F238E27FC236}">
                <a16:creationId xmlns:a16="http://schemas.microsoft.com/office/drawing/2014/main" id="{F5EA14C0-9221-345E-84AF-4F5A310B2A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3D8174A-1FFD-CEAB-40DD-128B16BC1B23}"/>
              </a:ext>
            </a:extLst>
          </p:cNvPr>
          <p:cNvSpPr>
            <a:spLocks noGrp="1"/>
          </p:cNvSpPr>
          <p:nvPr>
            <p:ph type="sldNum" sz="quarter" idx="12"/>
          </p:nvPr>
        </p:nvSpPr>
        <p:spPr/>
        <p:txBody>
          <a:body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3258343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16A82D8-3BC2-568D-DE26-DC7C93E49C4B}"/>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102A6C9-D2EA-7A56-264F-FA02C87C4ED5}"/>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0E1FC75-B349-1213-0492-8AA893C4D97C}"/>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82000"/>
                  </a:schemeClr>
                </a:solidFill>
              </a:defRPr>
            </a:lvl1pPr>
          </a:lstStyle>
          <a:p>
            <a:fld id="{A718256A-832A-4D85-9DCD-DF04200673D1}"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2AD2BA34-97AD-3D12-7DAE-1C3ACF3119BF}"/>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1733">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B0DEE6F-53BB-455D-3F21-3BA4F6D4A39B}"/>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1733">
                <a:solidFill>
                  <a:schemeClr val="tx1">
                    <a:tint val="82000"/>
                  </a:schemeClr>
                </a:solidFill>
              </a:defRPr>
            </a:lvl1pPr>
          </a:lstStyle>
          <a:p>
            <a:fld id="{88E23382-0D2D-449A-AC04-ECA26C7BF4C8}" type="slidenum">
              <a:rPr kumimoji="1" lang="ja-JP" altLang="en-US" smtClean="0"/>
              <a:t>‹#›</a:t>
            </a:fld>
            <a:endParaRPr kumimoji="1" lang="ja-JP" altLang="en-US"/>
          </a:p>
        </p:txBody>
      </p:sp>
    </p:spTree>
    <p:extLst>
      <p:ext uri="{BB962C8B-B14F-4D97-AF65-F5344CB8AC3E}">
        <p14:creationId xmlns:p14="http://schemas.microsoft.com/office/powerpoint/2010/main" val="346040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oyojhat2024@gmail.com" TargetMode="External"/><Relationship Id="rId1" Type="http://schemas.openxmlformats.org/officeDocument/2006/relationships/slideLayout" Target="../slideLayouts/slideLayout1.xml"/><Relationship Id="rId5" Type="http://schemas.openxmlformats.org/officeDocument/2006/relationships/hyperlink" Target="https://minamiosakasensyuwakayamatankenki.info/archives/2338"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8A106E-DF5C-1485-ABC4-B0A5AA01C651}"/>
              </a:ext>
            </a:extLst>
          </p:cNvPr>
          <p:cNvSpPr>
            <a:spLocks noGrp="1"/>
          </p:cNvSpPr>
          <p:nvPr>
            <p:ph type="ctrTitle"/>
          </p:nvPr>
        </p:nvSpPr>
        <p:spPr>
          <a:xfrm>
            <a:off x="257691" y="210777"/>
            <a:ext cx="3381323" cy="1107996"/>
          </a:xfrm>
        </p:spPr>
        <p:txBody>
          <a:bodyPr>
            <a:normAutofit/>
          </a:bodyPr>
          <a:lstStyle/>
          <a:p>
            <a:r>
              <a:rPr lang="ja-JP" altLang="en-US" sz="2800" b="1" dirty="0"/>
              <a:t>みらい</a:t>
            </a:r>
            <a:r>
              <a:rPr kumimoji="1" lang="ja-JP" altLang="en-US" sz="2800" b="1" dirty="0"/>
              <a:t>応援隊</a:t>
            </a:r>
            <a:br>
              <a:rPr kumimoji="1" lang="en-US" altLang="ja-JP" sz="2800" b="1" dirty="0"/>
            </a:br>
            <a:r>
              <a:rPr kumimoji="1" lang="ja-JP" altLang="en-US" sz="2800" b="1" dirty="0"/>
              <a:t>東陽Ｊはあと</a:t>
            </a:r>
          </a:p>
        </p:txBody>
      </p:sp>
      <p:sp>
        <p:nvSpPr>
          <p:cNvPr id="3" name="字幕 2">
            <a:extLst>
              <a:ext uri="{FF2B5EF4-FFF2-40B4-BE49-F238E27FC236}">
                <a16:creationId xmlns:a16="http://schemas.microsoft.com/office/drawing/2014/main" id="{2180327F-CBE2-B532-2A9C-4C1B7AA1042D}"/>
              </a:ext>
            </a:extLst>
          </p:cNvPr>
          <p:cNvSpPr>
            <a:spLocks noGrp="1"/>
          </p:cNvSpPr>
          <p:nvPr>
            <p:ph type="subTitle" idx="1"/>
          </p:nvPr>
        </p:nvSpPr>
        <p:spPr>
          <a:xfrm>
            <a:off x="665763" y="1567569"/>
            <a:ext cx="5946507" cy="1107175"/>
          </a:xfrm>
        </p:spPr>
        <p:txBody>
          <a:bodyPr>
            <a:normAutofit/>
          </a:bodyPr>
          <a:lstStyle/>
          <a:p>
            <a:pPr algn="l"/>
            <a:r>
              <a:rPr kumimoji="1" lang="ja-JP" altLang="en-US" sz="1200" dirty="0"/>
              <a:t>浜寺公園まで歩いてデイキャンプ</a:t>
            </a:r>
            <a:endParaRPr kumimoji="1" lang="en-US" altLang="ja-JP" sz="1200" dirty="0"/>
          </a:p>
          <a:p>
            <a:pPr algn="l"/>
            <a:r>
              <a:rPr kumimoji="1" lang="ja-JP" altLang="en-US" sz="2000" dirty="0"/>
              <a:t>こどもから大人まで集まって！交流・体験活動</a:t>
            </a:r>
            <a:endParaRPr kumimoji="1" lang="en-US" altLang="ja-JP" sz="2000" dirty="0"/>
          </a:p>
          <a:p>
            <a:pPr algn="l"/>
            <a:r>
              <a:rPr lang="ja-JP" altLang="en-US" sz="1050" dirty="0"/>
              <a:t>みんなで浜寺公園で火を起こしから準備してカレーを作って楽しい１日を過ごしましょう</a:t>
            </a:r>
            <a:endParaRPr lang="en-US" altLang="ja-JP" sz="1050" dirty="0"/>
          </a:p>
        </p:txBody>
      </p:sp>
      <p:sp>
        <p:nvSpPr>
          <p:cNvPr id="4" name="テキスト ボックス 3">
            <a:extLst>
              <a:ext uri="{FF2B5EF4-FFF2-40B4-BE49-F238E27FC236}">
                <a16:creationId xmlns:a16="http://schemas.microsoft.com/office/drawing/2014/main" id="{800E0BFC-CB6C-0D87-A159-3751C9964875}"/>
              </a:ext>
            </a:extLst>
          </p:cNvPr>
          <p:cNvSpPr txBox="1"/>
          <p:nvPr/>
        </p:nvSpPr>
        <p:spPr>
          <a:xfrm>
            <a:off x="3859078" y="196335"/>
            <a:ext cx="2932085" cy="1877437"/>
          </a:xfrm>
          <a:prstGeom prst="rect">
            <a:avLst/>
          </a:prstGeom>
          <a:noFill/>
        </p:spPr>
        <p:txBody>
          <a:bodyPr wrap="square" rtlCol="0">
            <a:spAutoFit/>
          </a:bodyPr>
          <a:lstStyle/>
          <a:p>
            <a:r>
              <a:rPr kumimoji="1" lang="ja-JP" altLang="en-US" dirty="0"/>
              <a:t>令和６年</a:t>
            </a:r>
            <a:r>
              <a:rPr lang="en-US" altLang="ja-JP" dirty="0"/>
              <a:t>11</a:t>
            </a:r>
            <a:r>
              <a:rPr kumimoji="1" lang="ja-JP" altLang="en-US" dirty="0"/>
              <a:t>月</a:t>
            </a:r>
            <a:r>
              <a:rPr kumimoji="1" lang="en-US" altLang="ja-JP" dirty="0"/>
              <a:t>11</a:t>
            </a:r>
            <a:r>
              <a:rPr kumimoji="1" lang="ja-JP" altLang="en-US" dirty="0"/>
              <a:t>日</a:t>
            </a:r>
            <a:endParaRPr kumimoji="1" lang="en-US" altLang="ja-JP" dirty="0"/>
          </a:p>
          <a:p>
            <a:endParaRPr lang="en-US" altLang="ja-JP" dirty="0"/>
          </a:p>
          <a:p>
            <a:r>
              <a:rPr kumimoji="1" lang="ja-JP" altLang="en-US" dirty="0"/>
              <a:t>主催　東陽</a:t>
            </a:r>
            <a:r>
              <a:rPr kumimoji="1" lang="en-US" altLang="ja-JP" dirty="0"/>
              <a:t>J</a:t>
            </a:r>
            <a:r>
              <a:rPr kumimoji="1" lang="ja-JP" altLang="en-US" dirty="0"/>
              <a:t>はあと</a:t>
            </a:r>
            <a:endParaRPr kumimoji="1" lang="en-US" altLang="ja-JP" dirty="0"/>
          </a:p>
          <a:p>
            <a:endParaRPr kumimoji="1" lang="en-US" altLang="ja-JP" sz="800" dirty="0"/>
          </a:p>
          <a:p>
            <a:r>
              <a:rPr lang="ja-JP" altLang="en-US" dirty="0"/>
              <a:t>メール </a:t>
            </a:r>
            <a:r>
              <a:rPr lang="en-US" altLang="ja-JP" dirty="0"/>
              <a:t>toyojhat2024@gmail.com</a:t>
            </a:r>
          </a:p>
          <a:p>
            <a:endParaRPr kumimoji="1" lang="en-US" altLang="ja-JP" dirty="0"/>
          </a:p>
        </p:txBody>
      </p:sp>
      <p:sp>
        <p:nvSpPr>
          <p:cNvPr id="5" name="テキスト ボックス 4">
            <a:extLst>
              <a:ext uri="{FF2B5EF4-FFF2-40B4-BE49-F238E27FC236}">
                <a16:creationId xmlns:a16="http://schemas.microsoft.com/office/drawing/2014/main" id="{A662B8E8-99BE-9227-C616-A20929D8A44D}"/>
              </a:ext>
            </a:extLst>
          </p:cNvPr>
          <p:cNvSpPr txBox="1"/>
          <p:nvPr/>
        </p:nvSpPr>
        <p:spPr>
          <a:xfrm>
            <a:off x="223273" y="2690840"/>
            <a:ext cx="6411454" cy="5501506"/>
          </a:xfrm>
          <a:prstGeom prst="rect">
            <a:avLst/>
          </a:prstGeom>
          <a:noFill/>
        </p:spPr>
        <p:txBody>
          <a:bodyPr wrap="square" rtlCol="0">
            <a:spAutoFit/>
          </a:bodyPr>
          <a:lstStyle/>
          <a:p>
            <a:r>
              <a:rPr kumimoji="1" lang="ja-JP" altLang="en-US" sz="1600" dirty="0"/>
              <a:t>日　時　　令和６年</a:t>
            </a:r>
            <a:r>
              <a:rPr kumimoji="1" lang="en-US" altLang="ja-JP" sz="1600" dirty="0"/>
              <a:t>12</a:t>
            </a:r>
            <a:r>
              <a:rPr kumimoji="1" lang="ja-JP" altLang="en-US" sz="1600" dirty="0"/>
              <a:t>月１日（日）　（小雨決行）</a:t>
            </a:r>
            <a:endParaRPr kumimoji="1" lang="en-US" altLang="ja-JP" sz="1600" dirty="0"/>
          </a:p>
          <a:p>
            <a:r>
              <a:rPr kumimoji="1" lang="ja-JP" altLang="en-US" sz="1600" dirty="0"/>
              <a:t>　　　　　午前８時</a:t>
            </a:r>
            <a:r>
              <a:rPr kumimoji="1" lang="en-US" altLang="ja-JP" sz="1600" dirty="0"/>
              <a:t>30</a:t>
            </a:r>
            <a:r>
              <a:rPr kumimoji="1" lang="ja-JP" altLang="en-US" sz="1600" dirty="0"/>
              <a:t>分集合・８時</a:t>
            </a:r>
            <a:r>
              <a:rPr lang="en-US" altLang="ja-JP" sz="1600" dirty="0"/>
              <a:t>45</a:t>
            </a:r>
            <a:r>
              <a:rPr lang="ja-JP" altLang="en-US" sz="1600" dirty="0"/>
              <a:t>分出発</a:t>
            </a:r>
            <a:endParaRPr lang="en-US" altLang="ja-JP" sz="1600" dirty="0"/>
          </a:p>
          <a:p>
            <a:r>
              <a:rPr kumimoji="1" lang="ja-JP" altLang="en-US" sz="1600" dirty="0"/>
              <a:t>　　　　　泉大津市立東陽中学校玄関前集合・解散</a:t>
            </a:r>
            <a:endParaRPr kumimoji="1" lang="en-US" altLang="ja-JP" sz="1600" dirty="0"/>
          </a:p>
          <a:p>
            <a:endParaRPr kumimoji="1" lang="en-US" altLang="ja-JP" sz="1600" dirty="0"/>
          </a:p>
          <a:p>
            <a:r>
              <a:rPr lang="ja-JP" altLang="en-US" sz="1600" dirty="0"/>
              <a:t>行　程　　東陽中学校→ロシア兵墓地→破魔地蔵尊→</a:t>
            </a:r>
            <a:endParaRPr lang="en-US" altLang="ja-JP" sz="1600" dirty="0"/>
          </a:p>
          <a:p>
            <a:r>
              <a:rPr kumimoji="1" lang="ja-JP" altLang="en-US" sz="1600" dirty="0"/>
              <a:t>　　　　　助松村境石造物群→</a:t>
            </a:r>
            <a:r>
              <a:rPr kumimoji="1" lang="en-US" altLang="ja-JP" sz="1600" dirty="0"/>
              <a:t>(</a:t>
            </a:r>
            <a:r>
              <a:rPr kumimoji="1" lang="ja-JP" altLang="en-US" sz="1600" dirty="0"/>
              <a:t>紀州街道</a:t>
            </a:r>
            <a:r>
              <a:rPr kumimoji="1" lang="en-US" altLang="ja-JP" sz="1600" dirty="0"/>
              <a:t>)</a:t>
            </a:r>
            <a:r>
              <a:rPr kumimoji="1" lang="ja-JP" altLang="en-US" sz="1600" dirty="0"/>
              <a:t>→田中本陣→</a:t>
            </a:r>
            <a:endParaRPr kumimoji="1" lang="en-US" altLang="ja-JP" sz="1600" dirty="0"/>
          </a:p>
          <a:p>
            <a:r>
              <a:rPr lang="ja-JP" altLang="en-US" sz="1600" dirty="0"/>
              <a:t>　　　　　千代田らくだ公園</a:t>
            </a:r>
            <a:r>
              <a:rPr lang="en-US" altLang="ja-JP" sz="1600" dirty="0"/>
              <a:t>(</a:t>
            </a:r>
            <a:r>
              <a:rPr lang="ja-JP" altLang="en-US" sz="1600" dirty="0"/>
              <a:t>トイレ</a:t>
            </a:r>
            <a:r>
              <a:rPr lang="en-US" altLang="ja-JP" sz="1600" dirty="0"/>
              <a:t>)</a:t>
            </a:r>
            <a:r>
              <a:rPr lang="ja-JP" altLang="en-US" sz="1600" dirty="0"/>
              <a:t>→浜寺公園（カレー作り）→</a:t>
            </a:r>
            <a:endParaRPr lang="en-US" altLang="ja-JP" sz="1600" dirty="0"/>
          </a:p>
          <a:p>
            <a:r>
              <a:rPr kumimoji="1" lang="ja-JP" altLang="en-US" sz="1600" dirty="0"/>
              <a:t>　　　　　交通遊園駅→</a:t>
            </a:r>
            <a:r>
              <a:rPr kumimoji="1" lang="en-US" altLang="ja-JP" sz="1600" dirty="0"/>
              <a:t>(</a:t>
            </a:r>
            <a:r>
              <a:rPr kumimoji="1" lang="ja-JP" altLang="en-US" sz="1600" dirty="0"/>
              <a:t>浪速号</a:t>
            </a:r>
            <a:r>
              <a:rPr kumimoji="1" lang="en-US" altLang="ja-JP" sz="1600" dirty="0"/>
              <a:t>)</a:t>
            </a:r>
            <a:r>
              <a:rPr kumimoji="1" lang="ja-JP" altLang="en-US" sz="1600" dirty="0"/>
              <a:t>→バラ庭園駅→浜寺公園駅→</a:t>
            </a:r>
            <a:endParaRPr kumimoji="1" lang="en-US" altLang="ja-JP" sz="1600" dirty="0"/>
          </a:p>
          <a:p>
            <a:r>
              <a:rPr lang="ja-JP" altLang="en-US" sz="1600" dirty="0"/>
              <a:t>　　　　　</a:t>
            </a:r>
            <a:r>
              <a:rPr lang="en-US" altLang="ja-JP" sz="1600" dirty="0"/>
              <a:t>(</a:t>
            </a:r>
            <a:r>
              <a:rPr lang="ja-JP" altLang="en-US" sz="1600" dirty="0"/>
              <a:t>南海電車</a:t>
            </a:r>
            <a:r>
              <a:rPr lang="en-US" altLang="ja-JP" sz="1600" dirty="0"/>
              <a:t>)</a:t>
            </a:r>
            <a:r>
              <a:rPr lang="ja-JP" altLang="en-US" sz="1600" dirty="0"/>
              <a:t>→泉大津駅→東陽中学校</a:t>
            </a:r>
            <a:endParaRPr lang="en-US" altLang="ja-JP" sz="1600" dirty="0"/>
          </a:p>
          <a:p>
            <a:endParaRPr lang="en-US" altLang="ja-JP" sz="1600" dirty="0"/>
          </a:p>
          <a:p>
            <a:r>
              <a:rPr kumimoji="1" lang="ja-JP" altLang="en-US" sz="1600" dirty="0"/>
              <a:t>参加費　　</a:t>
            </a:r>
            <a:r>
              <a:rPr kumimoji="1" lang="en-US" altLang="ja-JP" sz="1600" dirty="0"/>
              <a:t>500</a:t>
            </a:r>
            <a:r>
              <a:rPr kumimoji="1" lang="ja-JP" altLang="en-US" sz="1600" dirty="0"/>
              <a:t>円（中学生以下は無料）</a:t>
            </a:r>
            <a:endParaRPr kumimoji="1" lang="en-US" altLang="ja-JP" sz="1600" dirty="0"/>
          </a:p>
          <a:p>
            <a:endParaRPr kumimoji="1" lang="en-US" altLang="ja-JP" sz="1600" dirty="0"/>
          </a:p>
          <a:p>
            <a:r>
              <a:rPr lang="ja-JP" altLang="en-US" sz="1600" dirty="0"/>
              <a:t>申込み　　下の</a:t>
            </a:r>
            <a:r>
              <a:rPr lang="en-US" altLang="ja-JP" sz="1600" dirty="0"/>
              <a:t>QR</a:t>
            </a:r>
            <a:r>
              <a:rPr lang="ja-JP" altLang="en-US" sz="1600" dirty="0"/>
              <a:t>コードより、メールまたはイベントページにて</a:t>
            </a:r>
            <a:endParaRPr lang="en-US" altLang="ja-JP" sz="1600" dirty="0"/>
          </a:p>
          <a:p>
            <a:r>
              <a:rPr lang="ja-JP" altLang="en-US" sz="1600" dirty="0"/>
              <a:t>　　　　　令和６年</a:t>
            </a:r>
            <a:r>
              <a:rPr lang="en-US" altLang="ja-JP" sz="1600" dirty="0"/>
              <a:t>11</a:t>
            </a:r>
            <a:r>
              <a:rPr lang="ja-JP" altLang="en-US" sz="1600" dirty="0"/>
              <a:t>月</a:t>
            </a:r>
            <a:r>
              <a:rPr lang="en-US" altLang="ja-JP" sz="1600" dirty="0"/>
              <a:t>25</a:t>
            </a:r>
            <a:r>
              <a:rPr lang="ja-JP" altLang="en-US" sz="1600" dirty="0"/>
              <a:t>日</a:t>
            </a:r>
            <a:r>
              <a:rPr lang="en-US" altLang="ja-JP" sz="1600" dirty="0"/>
              <a:t>(</a:t>
            </a:r>
            <a:r>
              <a:rPr lang="ja-JP" altLang="en-US" sz="1600" dirty="0"/>
              <a:t>月</a:t>
            </a:r>
            <a:r>
              <a:rPr lang="en-US" altLang="ja-JP" sz="1600" dirty="0"/>
              <a:t>)</a:t>
            </a:r>
            <a:r>
              <a:rPr lang="ja-JP" altLang="en-US" sz="1600" dirty="0"/>
              <a:t>までに申し込んでください。</a:t>
            </a:r>
            <a:endParaRPr lang="en-US" altLang="ja-JP" sz="1600" dirty="0"/>
          </a:p>
          <a:p>
            <a:r>
              <a:rPr kumimoji="1" lang="ja-JP" altLang="en-US" sz="1600" dirty="0"/>
              <a:t>　　　　　</a:t>
            </a:r>
            <a:r>
              <a:rPr kumimoji="1" lang="en-US" altLang="ja-JP" sz="1600" dirty="0"/>
              <a:t>(</a:t>
            </a:r>
            <a:r>
              <a:rPr kumimoji="1" lang="ja-JP" altLang="en-US" sz="1600" dirty="0"/>
              <a:t>小学生以下は保護者同伴でお願いします。）</a:t>
            </a:r>
            <a:endParaRPr kumimoji="1" lang="en-US" altLang="ja-JP" sz="1600" dirty="0"/>
          </a:p>
          <a:p>
            <a:endParaRPr kumimoji="1" lang="en-US" altLang="ja-JP" sz="1600" dirty="0"/>
          </a:p>
          <a:p>
            <a:r>
              <a:rPr lang="ja-JP" altLang="en-US" sz="1600" dirty="0"/>
              <a:t>参加される方　当日の持ち物</a:t>
            </a:r>
            <a:endParaRPr lang="en-US" altLang="ja-JP" sz="1600" dirty="0"/>
          </a:p>
          <a:p>
            <a:r>
              <a:rPr kumimoji="1" lang="ja-JP" altLang="en-US" sz="1600" dirty="0"/>
              <a:t>　　　　　水筒・タオル・天候により雨具、その他常備薬など</a:t>
            </a:r>
            <a:endParaRPr kumimoji="1" lang="en-US" altLang="ja-JP" sz="1600" dirty="0"/>
          </a:p>
          <a:p>
            <a:r>
              <a:rPr lang="ja-JP" altLang="en-US" sz="1600" dirty="0"/>
              <a:t>　　　　　参加費１人</a:t>
            </a:r>
            <a:r>
              <a:rPr lang="en-US" altLang="ja-JP" sz="1600" dirty="0"/>
              <a:t>500</a:t>
            </a:r>
            <a:r>
              <a:rPr lang="ja-JP" altLang="en-US" sz="1600" dirty="0"/>
              <a:t>円（中学生以下無料）</a:t>
            </a:r>
            <a:endParaRPr kumimoji="1" lang="en-US" altLang="ja-JP" sz="1600" dirty="0"/>
          </a:p>
          <a:p>
            <a:r>
              <a:rPr lang="ja-JP" altLang="en-US" sz="1600" dirty="0"/>
              <a:t>　　　　　</a:t>
            </a:r>
            <a:r>
              <a:rPr lang="en-US" altLang="ja-JP" sz="1050" dirty="0"/>
              <a:t>※</a:t>
            </a:r>
            <a:r>
              <a:rPr lang="ja-JP" altLang="en-US" sz="1050" dirty="0"/>
              <a:t>両手が空けられるように荷物はリュックなど背負えるようにしてご参加ください。</a:t>
            </a:r>
            <a:endParaRPr lang="en-US" altLang="ja-JP" sz="1050" dirty="0"/>
          </a:p>
          <a:p>
            <a:endParaRPr kumimoji="1" lang="en-US" altLang="ja-JP" sz="1050" dirty="0"/>
          </a:p>
          <a:p>
            <a:r>
              <a:rPr lang="en-US" altLang="ja-JP" sz="1050" dirty="0"/>
              <a:t>※</a:t>
            </a:r>
            <a:r>
              <a:rPr lang="ja-JP" altLang="en-US" sz="1050" dirty="0"/>
              <a:t>雨天時による実施の可否については、東陽</a:t>
            </a:r>
            <a:r>
              <a:rPr lang="en-US" altLang="ja-JP" sz="1050" dirty="0"/>
              <a:t>J</a:t>
            </a:r>
            <a:r>
              <a:rPr lang="ja-JP" altLang="en-US" sz="1050" dirty="0"/>
              <a:t>はあとイベントページに午前７時頃に掲載します。</a:t>
            </a:r>
            <a:endParaRPr lang="en-US" altLang="ja-JP" sz="1050" dirty="0"/>
          </a:p>
          <a:p>
            <a:r>
              <a:rPr kumimoji="1" lang="ja-JP" altLang="en-US" sz="1050" dirty="0"/>
              <a:t>　問い合わせや、欠席連絡も、下の</a:t>
            </a:r>
            <a:r>
              <a:rPr kumimoji="1" lang="en-US" altLang="ja-JP" sz="1050" dirty="0"/>
              <a:t>QR</a:t>
            </a:r>
            <a:r>
              <a:rPr kumimoji="1" lang="ja-JP" altLang="en-US" sz="1050" dirty="0"/>
              <a:t>コードからお願いします。（上のメールアドレスと同じです）</a:t>
            </a:r>
          </a:p>
        </p:txBody>
      </p:sp>
      <p:sp>
        <p:nvSpPr>
          <p:cNvPr id="6" name="テキスト ボックス 5">
            <a:extLst>
              <a:ext uri="{FF2B5EF4-FFF2-40B4-BE49-F238E27FC236}">
                <a16:creationId xmlns:a16="http://schemas.microsoft.com/office/drawing/2014/main" id="{AAFEC8DD-8618-B986-2AD5-4DFAB1639688}"/>
              </a:ext>
            </a:extLst>
          </p:cNvPr>
          <p:cNvSpPr txBox="1"/>
          <p:nvPr/>
        </p:nvSpPr>
        <p:spPr>
          <a:xfrm>
            <a:off x="223272" y="8093915"/>
            <a:ext cx="6411453" cy="1477328"/>
          </a:xfrm>
          <a:prstGeom prst="rect">
            <a:avLst/>
          </a:prstGeom>
          <a:noFill/>
        </p:spPr>
        <p:txBody>
          <a:bodyPr wrap="square" rtlCol="0">
            <a:spAutoFit/>
          </a:bodyPr>
          <a:lstStyle/>
          <a:p>
            <a:r>
              <a:rPr kumimoji="1" lang="ja-JP" altLang="en-US" dirty="0"/>
              <a:t>申込用</a:t>
            </a:r>
            <a:r>
              <a:rPr kumimoji="1" lang="en-US" altLang="ja-JP" dirty="0"/>
              <a:t>QR</a:t>
            </a:r>
            <a:r>
              <a:rPr kumimoji="1" lang="ja-JP" altLang="en-US" dirty="0"/>
              <a:t>コード</a:t>
            </a:r>
            <a:r>
              <a:rPr kumimoji="1" lang="ja-JP" altLang="en-US" sz="1200" dirty="0"/>
              <a:t>（メール　</a:t>
            </a:r>
            <a:r>
              <a:rPr lang="en-US" altLang="ja-JP" sz="1200" dirty="0"/>
              <a:t> </a:t>
            </a:r>
            <a:r>
              <a:rPr lang="en-US" altLang="ja-JP" sz="1200" dirty="0">
                <a:hlinkClick r:id="rId2"/>
              </a:rPr>
              <a:t>toyojhat2024@gmail.com</a:t>
            </a:r>
            <a:r>
              <a:rPr lang="ja-JP" altLang="en-US" sz="1200" dirty="0"/>
              <a:t>　</a:t>
            </a:r>
            <a:r>
              <a:rPr lang="en-US" altLang="ja-JP" sz="1200" dirty="0"/>
              <a:t> </a:t>
            </a:r>
            <a:r>
              <a:rPr kumimoji="1" lang="ja-JP" altLang="en-US" sz="1200" dirty="0"/>
              <a:t>）</a:t>
            </a:r>
            <a:endParaRPr kumimoji="1" lang="en-US" altLang="ja-JP" sz="1200" dirty="0"/>
          </a:p>
          <a:p>
            <a:r>
              <a:rPr lang="ja-JP" altLang="en-US" sz="1200" dirty="0"/>
              <a:t>「メール作成画面はこちら」を押し、</a:t>
            </a:r>
            <a:endParaRPr lang="en-US" altLang="ja-JP" sz="1200" dirty="0"/>
          </a:p>
          <a:p>
            <a:r>
              <a:rPr lang="ja-JP" altLang="en-US" sz="1200" dirty="0"/>
              <a:t>スマホのメールソフトを立ち上げて、</a:t>
            </a:r>
            <a:endParaRPr lang="en-US" altLang="ja-JP" sz="1200" dirty="0"/>
          </a:p>
          <a:p>
            <a:r>
              <a:rPr lang="ja-JP" altLang="en-US" sz="1200" dirty="0"/>
              <a:t>代表者氏名と電話番号、</a:t>
            </a:r>
            <a:endParaRPr lang="en-US" altLang="ja-JP" sz="1200" dirty="0"/>
          </a:p>
          <a:p>
            <a:r>
              <a:rPr kumimoji="1" lang="ja-JP" altLang="en-US" sz="1200" dirty="0"/>
              <a:t>参加者氏名を入力してください。</a:t>
            </a:r>
            <a:endParaRPr kumimoji="1" lang="en-US" altLang="ja-JP" sz="1200" dirty="0"/>
          </a:p>
          <a:p>
            <a:r>
              <a:rPr kumimoji="1" lang="ja-JP" altLang="en-US" sz="1200" dirty="0"/>
              <a:t>中学生以下は、</a:t>
            </a:r>
            <a:endParaRPr kumimoji="1" lang="en-US" altLang="ja-JP" sz="1200" dirty="0"/>
          </a:p>
          <a:p>
            <a:r>
              <a:rPr kumimoji="1" lang="ja-JP" altLang="en-US" sz="1200" dirty="0"/>
              <a:t>学年か年齢も入力してください。</a:t>
            </a:r>
          </a:p>
        </p:txBody>
      </p:sp>
      <p:pic>
        <p:nvPicPr>
          <p:cNvPr id="1028" name="Picture 4">
            <a:extLst>
              <a:ext uri="{FF2B5EF4-FFF2-40B4-BE49-F238E27FC236}">
                <a16:creationId xmlns:a16="http://schemas.microsoft.com/office/drawing/2014/main" id="{8B21EFA4-BA4B-20A0-3A5A-3897504700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4341" y="8141007"/>
            <a:ext cx="1586822" cy="1586822"/>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a:extLst>
              <a:ext uri="{FF2B5EF4-FFF2-40B4-BE49-F238E27FC236}">
                <a16:creationId xmlns:a16="http://schemas.microsoft.com/office/drawing/2014/main" id="{467F9332-DDA6-0EBD-A2C2-39A96E72A070}"/>
              </a:ext>
            </a:extLst>
          </p:cNvPr>
          <p:cNvPicPr>
            <a:picLocks noChangeAspect="1"/>
          </p:cNvPicPr>
          <p:nvPr/>
        </p:nvPicPr>
        <p:blipFill>
          <a:blip r:embed="rId4"/>
          <a:stretch>
            <a:fillRect/>
          </a:stretch>
        </p:blipFill>
        <p:spPr>
          <a:xfrm>
            <a:off x="2995109" y="8417310"/>
            <a:ext cx="1233887" cy="1233887"/>
          </a:xfrm>
          <a:prstGeom prst="rect">
            <a:avLst/>
          </a:prstGeom>
        </p:spPr>
      </p:pic>
      <p:sp>
        <p:nvSpPr>
          <p:cNvPr id="8" name="テキスト ボックス 7">
            <a:extLst>
              <a:ext uri="{FF2B5EF4-FFF2-40B4-BE49-F238E27FC236}">
                <a16:creationId xmlns:a16="http://schemas.microsoft.com/office/drawing/2014/main" id="{4D8DE601-C63B-D756-25F1-7DF2112BB0CF}"/>
              </a:ext>
            </a:extLst>
          </p:cNvPr>
          <p:cNvSpPr txBox="1"/>
          <p:nvPr/>
        </p:nvSpPr>
        <p:spPr>
          <a:xfrm>
            <a:off x="4259994" y="8689614"/>
            <a:ext cx="1142476" cy="646331"/>
          </a:xfrm>
          <a:prstGeom prst="rect">
            <a:avLst/>
          </a:prstGeom>
          <a:noFill/>
        </p:spPr>
        <p:txBody>
          <a:bodyPr wrap="square" rtlCol="0">
            <a:spAutoFit/>
          </a:bodyPr>
          <a:lstStyle/>
          <a:p>
            <a:r>
              <a:rPr lang="ja-JP" altLang="en-US" dirty="0"/>
              <a:t>イベント</a:t>
            </a:r>
            <a:endParaRPr lang="en-US" altLang="ja-JP" dirty="0"/>
          </a:p>
          <a:p>
            <a:r>
              <a:rPr kumimoji="1" lang="ja-JP" altLang="en-US" dirty="0"/>
              <a:t>ページ</a:t>
            </a:r>
          </a:p>
        </p:txBody>
      </p:sp>
      <p:sp>
        <p:nvSpPr>
          <p:cNvPr id="9" name="テキスト ボックス 8">
            <a:extLst>
              <a:ext uri="{FF2B5EF4-FFF2-40B4-BE49-F238E27FC236}">
                <a16:creationId xmlns:a16="http://schemas.microsoft.com/office/drawing/2014/main" id="{69BF325E-D6A5-04D1-B45B-5106A8B06885}"/>
              </a:ext>
            </a:extLst>
          </p:cNvPr>
          <p:cNvSpPr txBox="1"/>
          <p:nvPr/>
        </p:nvSpPr>
        <p:spPr>
          <a:xfrm>
            <a:off x="322772" y="9604827"/>
            <a:ext cx="6632485" cy="646331"/>
          </a:xfrm>
          <a:prstGeom prst="rect">
            <a:avLst/>
          </a:prstGeom>
          <a:noFill/>
        </p:spPr>
        <p:txBody>
          <a:bodyPr wrap="square" rtlCol="0">
            <a:spAutoFit/>
          </a:bodyPr>
          <a:lstStyle/>
          <a:p>
            <a:r>
              <a:rPr kumimoji="1" lang="ja-JP" altLang="en-US" sz="1200" dirty="0"/>
              <a:t>イベントページ</a:t>
            </a:r>
            <a:r>
              <a:rPr kumimoji="1" lang="en-US" altLang="ja-JP" sz="1200" dirty="0"/>
              <a:t>URL</a:t>
            </a:r>
            <a:r>
              <a:rPr lang="ja-JP" altLang="en-US" sz="1200" dirty="0"/>
              <a:t>　</a:t>
            </a:r>
            <a:r>
              <a:rPr kumimoji="1" lang="en-US" altLang="ja-JP" sz="1200" dirty="0">
                <a:hlinkClick r:id="rId5"/>
              </a:rPr>
              <a:t>https://minamiosakasensyuwakayamatankenki.info/archives/2338</a:t>
            </a:r>
            <a:endParaRPr kumimoji="1" lang="en-US" altLang="ja-JP" sz="1200" dirty="0"/>
          </a:p>
          <a:p>
            <a:endParaRPr kumimoji="1" lang="en-US" altLang="ja-JP" sz="1200" dirty="0"/>
          </a:p>
          <a:p>
            <a:endParaRPr kumimoji="1" lang="ja-JP" altLang="en-US" sz="1200" dirty="0"/>
          </a:p>
        </p:txBody>
      </p:sp>
    </p:spTree>
    <p:extLst>
      <p:ext uri="{BB962C8B-B14F-4D97-AF65-F5344CB8AC3E}">
        <p14:creationId xmlns:p14="http://schemas.microsoft.com/office/powerpoint/2010/main" val="17121231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152</TotalTime>
  <Words>368</Words>
  <Application>Microsoft Office PowerPoint</Application>
  <PresentationFormat>A4 210 x 297 mm</PresentationFormat>
  <Paragraphs>42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みらい応援隊 東陽Ｊはあと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和夫 楠本</dc:creator>
  <cp:lastModifiedBy>和夫 楠本</cp:lastModifiedBy>
  <cp:revision>1</cp:revision>
  <cp:lastPrinted>2024-11-07T12:21:43Z</cp:lastPrinted>
  <dcterms:created xsi:type="dcterms:W3CDTF">2024-10-27T12:35:57Z</dcterms:created>
  <dcterms:modified xsi:type="dcterms:W3CDTF">2024-11-09T14:18:04Z</dcterms:modified>
</cp:coreProperties>
</file>