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6858000" cy="9906000" type="A4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22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和夫 楠本" userId="0b57b813cb9bb724" providerId="LiveId" clId="{CA804AEE-7A3B-4C78-A74A-4FB416BDB6C2}"/>
    <pc:docChg chg="undo custSel addSld delSld modSld sldOrd">
      <pc:chgData name="和夫 楠本" userId="0b57b813cb9bb724" providerId="LiveId" clId="{CA804AEE-7A3B-4C78-A74A-4FB416BDB6C2}" dt="2024-09-30T11:37:15.418" v="2240" actId="1038"/>
      <pc:docMkLst>
        <pc:docMk/>
      </pc:docMkLst>
      <pc:sldChg chg="new del">
        <pc:chgData name="和夫 楠本" userId="0b57b813cb9bb724" providerId="LiveId" clId="{CA804AEE-7A3B-4C78-A74A-4FB416BDB6C2}" dt="2024-09-29T11:10:40.394" v="30" actId="47"/>
        <pc:sldMkLst>
          <pc:docMk/>
          <pc:sldMk cId="1346590577" sldId="256"/>
        </pc:sldMkLst>
      </pc:sldChg>
      <pc:sldChg chg="addSp delSp modSp new mod">
        <pc:chgData name="和夫 楠本" userId="0b57b813cb9bb724" providerId="LiveId" clId="{CA804AEE-7A3B-4C78-A74A-4FB416BDB6C2}" dt="2024-09-29T12:26:06.377" v="1616" actId="1076"/>
        <pc:sldMkLst>
          <pc:docMk/>
          <pc:sldMk cId="817158651" sldId="257"/>
        </pc:sldMkLst>
        <pc:spChg chg="add del mod">
          <ac:chgData name="和夫 楠本" userId="0b57b813cb9bb724" providerId="LiveId" clId="{CA804AEE-7A3B-4C78-A74A-4FB416BDB6C2}" dt="2024-09-29T12:18:55.452" v="1388" actId="478"/>
          <ac:spMkLst>
            <pc:docMk/>
            <pc:sldMk cId="817158651" sldId="257"/>
            <ac:spMk id="10" creationId="{7D637D89-5477-7C27-7DE2-4D2BF8C15446}"/>
          </ac:spMkLst>
        </pc:spChg>
        <pc:spChg chg="add del mod">
          <ac:chgData name="和夫 楠本" userId="0b57b813cb9bb724" providerId="LiveId" clId="{CA804AEE-7A3B-4C78-A74A-4FB416BDB6C2}" dt="2024-09-29T12:18:57.624" v="1389" actId="478"/>
          <ac:spMkLst>
            <pc:docMk/>
            <pc:sldMk cId="817158651" sldId="257"/>
            <ac:spMk id="11" creationId="{F4A2B460-2116-08A2-0F1B-433660710034}"/>
          </ac:spMkLst>
        </pc:spChg>
        <pc:spChg chg="add mod">
          <ac:chgData name="和夫 楠本" userId="0b57b813cb9bb724" providerId="LiveId" clId="{CA804AEE-7A3B-4C78-A74A-4FB416BDB6C2}" dt="2024-09-29T12:26:06.377" v="1616" actId="1076"/>
          <ac:spMkLst>
            <pc:docMk/>
            <pc:sldMk cId="817158651" sldId="257"/>
            <ac:spMk id="14" creationId="{DDFB9591-C247-4F7A-CD64-B290EB02F039}"/>
          </ac:spMkLst>
        </pc:spChg>
        <pc:spChg chg="add mod">
          <ac:chgData name="和夫 楠本" userId="0b57b813cb9bb724" providerId="LiveId" clId="{CA804AEE-7A3B-4C78-A74A-4FB416BDB6C2}" dt="2024-09-29T12:25:59.753" v="1615" actId="1076"/>
          <ac:spMkLst>
            <pc:docMk/>
            <pc:sldMk cId="817158651" sldId="257"/>
            <ac:spMk id="15" creationId="{D51C2E47-73DB-1B3B-7E59-6A43A04E1FB5}"/>
          </ac:spMkLst>
        </pc:spChg>
        <pc:spChg chg="add mod">
          <ac:chgData name="和夫 楠本" userId="0b57b813cb9bb724" providerId="LiveId" clId="{CA804AEE-7A3B-4C78-A74A-4FB416BDB6C2}" dt="2024-09-29T12:20:21.656" v="1470" actId="1076"/>
          <ac:spMkLst>
            <pc:docMk/>
            <pc:sldMk cId="817158651" sldId="257"/>
            <ac:spMk id="16" creationId="{A9D24E3E-DB88-D6D7-E483-1176D0262B68}"/>
          </ac:spMkLst>
        </pc:spChg>
        <pc:picChg chg="add mod">
          <ac:chgData name="和夫 楠本" userId="0b57b813cb9bb724" providerId="LiveId" clId="{CA804AEE-7A3B-4C78-A74A-4FB416BDB6C2}" dt="2024-09-29T11:59:58.422" v="951" actId="14100"/>
          <ac:picMkLst>
            <pc:docMk/>
            <pc:sldMk cId="817158651" sldId="257"/>
            <ac:picMk id="3" creationId="{07FEBFEB-7C32-537E-E989-58F5B88F49D1}"/>
          </ac:picMkLst>
        </pc:picChg>
        <pc:picChg chg="add mod">
          <ac:chgData name="和夫 楠本" userId="0b57b813cb9bb724" providerId="LiveId" clId="{CA804AEE-7A3B-4C78-A74A-4FB416BDB6C2}" dt="2024-09-29T12:18:53.449" v="1387" actId="1076"/>
          <ac:picMkLst>
            <pc:docMk/>
            <pc:sldMk cId="817158651" sldId="257"/>
            <ac:picMk id="5" creationId="{26362FF7-10AA-FD6A-D2C6-7220B4C132AB}"/>
          </ac:picMkLst>
        </pc:picChg>
        <pc:picChg chg="add del mod">
          <ac:chgData name="和夫 楠本" userId="0b57b813cb9bb724" providerId="LiveId" clId="{CA804AEE-7A3B-4C78-A74A-4FB416BDB6C2}" dt="2024-09-29T12:18:48.567" v="1384" actId="478"/>
          <ac:picMkLst>
            <pc:docMk/>
            <pc:sldMk cId="817158651" sldId="257"/>
            <ac:picMk id="7" creationId="{B901A44C-05B9-484E-5DDB-9827DE669FC7}"/>
          </ac:picMkLst>
        </pc:picChg>
        <pc:picChg chg="add del mod">
          <ac:chgData name="和夫 楠本" userId="0b57b813cb9bb724" providerId="LiveId" clId="{CA804AEE-7A3B-4C78-A74A-4FB416BDB6C2}" dt="2024-09-29T12:18:50.143" v="1385" actId="478"/>
          <ac:picMkLst>
            <pc:docMk/>
            <pc:sldMk cId="817158651" sldId="257"/>
            <ac:picMk id="9" creationId="{4BDA1CD2-9297-E454-B9DB-2997D2A17CD8}"/>
          </ac:picMkLst>
        </pc:picChg>
        <pc:picChg chg="add mod">
          <ac:chgData name="和夫 楠本" userId="0b57b813cb9bb724" providerId="LiveId" clId="{CA804AEE-7A3B-4C78-A74A-4FB416BDB6C2}" dt="2024-09-29T12:19:15.170" v="1394" actId="1076"/>
          <ac:picMkLst>
            <pc:docMk/>
            <pc:sldMk cId="817158651" sldId="257"/>
            <ac:picMk id="12" creationId="{B6E6DCF7-22C3-B65F-0885-CC479DBAC61E}"/>
          </ac:picMkLst>
        </pc:picChg>
        <pc:picChg chg="add mod">
          <ac:chgData name="和夫 楠本" userId="0b57b813cb9bb724" providerId="LiveId" clId="{CA804AEE-7A3B-4C78-A74A-4FB416BDB6C2}" dt="2024-09-29T12:20:27.153" v="1471" actId="14100"/>
          <ac:picMkLst>
            <pc:docMk/>
            <pc:sldMk cId="817158651" sldId="257"/>
            <ac:picMk id="13" creationId="{5F0FFBBA-CF3D-1C04-E4A5-1E19FE453F19}"/>
          </ac:picMkLst>
        </pc:picChg>
      </pc:sldChg>
      <pc:sldChg chg="addSp delSp modSp new mod ord">
        <pc:chgData name="和夫 楠本" userId="0b57b813cb9bb724" providerId="LiveId" clId="{CA804AEE-7A3B-4C78-A74A-4FB416BDB6C2}" dt="2024-09-30T11:37:15.418" v="2240" actId="1038"/>
        <pc:sldMkLst>
          <pc:docMk/>
          <pc:sldMk cId="2852595274" sldId="258"/>
        </pc:sldMkLst>
        <pc:spChg chg="del mod">
          <ac:chgData name="和夫 楠本" userId="0b57b813cb9bb724" providerId="LiveId" clId="{CA804AEE-7A3B-4C78-A74A-4FB416BDB6C2}" dt="2024-09-29T11:23:21.836" v="245" actId="478"/>
          <ac:spMkLst>
            <pc:docMk/>
            <pc:sldMk cId="2852595274" sldId="258"/>
            <ac:spMk id="2" creationId="{299A1958-A12E-E9E3-6E2E-9E2886AF4E8E}"/>
          </ac:spMkLst>
        </pc:spChg>
        <pc:spChg chg="add del mod">
          <ac:chgData name="和夫 楠本" userId="0b57b813cb9bb724" providerId="LiveId" clId="{CA804AEE-7A3B-4C78-A74A-4FB416BDB6C2}" dt="2024-09-29T12:18:18.533" v="1376" actId="478"/>
          <ac:spMkLst>
            <pc:docMk/>
            <pc:sldMk cId="2852595274" sldId="258"/>
            <ac:spMk id="5" creationId="{BE1C17E0-80E0-4631-7EE3-59ED528059E2}"/>
          </ac:spMkLst>
        </pc:spChg>
        <pc:spChg chg="add del mod">
          <ac:chgData name="和夫 楠本" userId="0b57b813cb9bb724" providerId="LiveId" clId="{CA804AEE-7A3B-4C78-A74A-4FB416BDB6C2}" dt="2024-09-29T12:18:15.855" v="1375" actId="478"/>
          <ac:spMkLst>
            <pc:docMk/>
            <pc:sldMk cId="2852595274" sldId="258"/>
            <ac:spMk id="6" creationId="{24A72DF8-021A-0795-430A-44942356876E}"/>
          </ac:spMkLst>
        </pc:spChg>
        <pc:spChg chg="add mod">
          <ac:chgData name="和夫 楠本" userId="0b57b813cb9bb724" providerId="LiveId" clId="{CA804AEE-7A3B-4C78-A74A-4FB416BDB6C2}" dt="2024-09-30T11:09:00.743" v="1641" actId="1035"/>
          <ac:spMkLst>
            <pc:docMk/>
            <pc:sldMk cId="2852595274" sldId="258"/>
            <ac:spMk id="12" creationId="{543FDF06-1290-4A7D-9FF6-71032AE951F2}"/>
          </ac:spMkLst>
        </pc:spChg>
        <pc:spChg chg="add mod">
          <ac:chgData name="和夫 楠本" userId="0b57b813cb9bb724" providerId="LiveId" clId="{CA804AEE-7A3B-4C78-A74A-4FB416BDB6C2}" dt="2024-09-30T11:34:04.298" v="2154" actId="1037"/>
          <ac:spMkLst>
            <pc:docMk/>
            <pc:sldMk cId="2852595274" sldId="258"/>
            <ac:spMk id="13" creationId="{CD5A1A45-CD94-619A-5BA8-AC46E2E308A0}"/>
          </ac:spMkLst>
        </pc:spChg>
        <pc:spChg chg="add mod">
          <ac:chgData name="和夫 楠本" userId="0b57b813cb9bb724" providerId="LiveId" clId="{CA804AEE-7A3B-4C78-A74A-4FB416BDB6C2}" dt="2024-09-30T11:35:25.461" v="2201" actId="1036"/>
          <ac:spMkLst>
            <pc:docMk/>
            <pc:sldMk cId="2852595274" sldId="258"/>
            <ac:spMk id="20" creationId="{5FB3AE13-7E87-1950-33F6-D8177F290FE9}"/>
          </ac:spMkLst>
        </pc:spChg>
        <pc:spChg chg="add del mod">
          <ac:chgData name="和夫 楠本" userId="0b57b813cb9bb724" providerId="LiveId" clId="{CA804AEE-7A3B-4C78-A74A-4FB416BDB6C2}" dt="2024-09-29T11:33:51.862" v="532" actId="478"/>
          <ac:spMkLst>
            <pc:docMk/>
            <pc:sldMk cId="2852595274" sldId="258"/>
            <ac:spMk id="21" creationId="{D5EEDECA-3B59-4492-B857-326B4A0BD1C1}"/>
          </ac:spMkLst>
        </pc:spChg>
        <pc:spChg chg="add mod">
          <ac:chgData name="和夫 楠本" userId="0b57b813cb9bb724" providerId="LiveId" clId="{CA804AEE-7A3B-4C78-A74A-4FB416BDB6C2}" dt="2024-09-30T11:36:22.405" v="2232" actId="1036"/>
          <ac:spMkLst>
            <pc:docMk/>
            <pc:sldMk cId="2852595274" sldId="258"/>
            <ac:spMk id="22" creationId="{D1653F04-9851-DF38-476D-63FAEF50B36B}"/>
          </ac:spMkLst>
        </pc:spChg>
        <pc:spChg chg="add mod">
          <ac:chgData name="和夫 楠本" userId="0b57b813cb9bb724" providerId="LiveId" clId="{CA804AEE-7A3B-4C78-A74A-4FB416BDB6C2}" dt="2024-09-30T11:35:25.461" v="2201" actId="1036"/>
          <ac:spMkLst>
            <pc:docMk/>
            <pc:sldMk cId="2852595274" sldId="258"/>
            <ac:spMk id="23" creationId="{A1EBF48B-0EEF-FD0E-C327-C8A14A8986C5}"/>
          </ac:spMkLst>
        </pc:spChg>
        <pc:spChg chg="add mod">
          <ac:chgData name="和夫 楠本" userId="0b57b813cb9bb724" providerId="LiveId" clId="{CA804AEE-7A3B-4C78-A74A-4FB416BDB6C2}" dt="2024-09-30T11:36:22.405" v="2232" actId="1036"/>
          <ac:spMkLst>
            <pc:docMk/>
            <pc:sldMk cId="2852595274" sldId="258"/>
            <ac:spMk id="24" creationId="{4D218754-F23A-EF03-56B8-AA33B63EFD22}"/>
          </ac:spMkLst>
        </pc:spChg>
        <pc:spChg chg="add mod">
          <ac:chgData name="和夫 楠本" userId="0b57b813cb9bb724" providerId="LiveId" clId="{CA804AEE-7A3B-4C78-A74A-4FB416BDB6C2}" dt="2024-09-30T11:35:25.461" v="2201" actId="1036"/>
          <ac:spMkLst>
            <pc:docMk/>
            <pc:sldMk cId="2852595274" sldId="258"/>
            <ac:spMk id="25" creationId="{D6209CB9-D734-2D80-C8CE-985762C6ED2E}"/>
          </ac:spMkLst>
        </pc:spChg>
        <pc:spChg chg="add mod">
          <ac:chgData name="和夫 楠本" userId="0b57b813cb9bb724" providerId="LiveId" clId="{CA804AEE-7A3B-4C78-A74A-4FB416BDB6C2}" dt="2024-09-30T11:35:25.461" v="2201" actId="1036"/>
          <ac:spMkLst>
            <pc:docMk/>
            <pc:sldMk cId="2852595274" sldId="258"/>
            <ac:spMk id="26" creationId="{CDF827E3-B7A9-B9E7-DAB6-D62B48A99374}"/>
          </ac:spMkLst>
        </pc:spChg>
        <pc:spChg chg="add del mod">
          <ac:chgData name="和夫 楠本" userId="0b57b813cb9bb724" providerId="LiveId" clId="{CA804AEE-7A3B-4C78-A74A-4FB416BDB6C2}" dt="2024-09-29T12:18:43.440" v="1383" actId="478"/>
          <ac:spMkLst>
            <pc:docMk/>
            <pc:sldMk cId="2852595274" sldId="258"/>
            <ac:spMk id="33" creationId="{6DF1C9C0-7B46-AB3C-17EF-BF69DFA17237}"/>
          </ac:spMkLst>
        </pc:spChg>
        <pc:spChg chg="add mod">
          <ac:chgData name="和夫 楠本" userId="0b57b813cb9bb724" providerId="LiveId" clId="{CA804AEE-7A3B-4C78-A74A-4FB416BDB6C2}" dt="2024-09-30T11:35:36.878" v="2205" actId="1076"/>
          <ac:spMkLst>
            <pc:docMk/>
            <pc:sldMk cId="2852595274" sldId="258"/>
            <ac:spMk id="34" creationId="{0F23E136-368F-5ABF-DBC4-3A78226D6A7F}"/>
          </ac:spMkLst>
        </pc:spChg>
        <pc:spChg chg="add mod">
          <ac:chgData name="和夫 楠本" userId="0b57b813cb9bb724" providerId="LiveId" clId="{CA804AEE-7A3B-4C78-A74A-4FB416BDB6C2}" dt="2024-09-30T11:37:15.418" v="2240" actId="1038"/>
          <ac:spMkLst>
            <pc:docMk/>
            <pc:sldMk cId="2852595274" sldId="258"/>
            <ac:spMk id="36" creationId="{223A6EB6-6290-0DEC-485B-C9E3A953920E}"/>
          </ac:spMkLst>
        </pc:spChg>
        <pc:spChg chg="add mod">
          <ac:chgData name="和夫 楠本" userId="0b57b813cb9bb724" providerId="LiveId" clId="{CA804AEE-7A3B-4C78-A74A-4FB416BDB6C2}" dt="2024-09-29T12:21:37.884" v="1488" actId="1076"/>
          <ac:spMkLst>
            <pc:docMk/>
            <pc:sldMk cId="2852595274" sldId="258"/>
            <ac:spMk id="38" creationId="{B2AE4793-54B3-2BD5-C356-9BD42C32FE81}"/>
          </ac:spMkLst>
        </pc:spChg>
        <pc:picChg chg="add del mod modCrop">
          <ac:chgData name="和夫 楠本" userId="0b57b813cb9bb724" providerId="LiveId" clId="{CA804AEE-7A3B-4C78-A74A-4FB416BDB6C2}" dt="2024-09-29T11:57:58.929" v="929" actId="478"/>
          <ac:picMkLst>
            <pc:docMk/>
            <pc:sldMk cId="2852595274" sldId="258"/>
            <ac:picMk id="3" creationId="{7165C9A3-761D-214B-90F6-30AE5DC0C201}"/>
          </ac:picMkLst>
        </pc:picChg>
        <pc:picChg chg="add mod">
          <ac:chgData name="和夫 楠本" userId="0b57b813cb9bb724" providerId="LiveId" clId="{CA804AEE-7A3B-4C78-A74A-4FB416BDB6C2}" dt="2024-09-30T11:36:38.986" v="2233" actId="1076"/>
          <ac:picMkLst>
            <pc:docMk/>
            <pc:sldMk cId="2852595274" sldId="258"/>
            <ac:picMk id="3" creationId="{9DB5B68D-7EFC-8EE1-188B-A78155C33D89}"/>
          </ac:picMkLst>
        </pc:picChg>
        <pc:picChg chg="add del mod modCrop">
          <ac:chgData name="和夫 楠本" userId="0b57b813cb9bb724" providerId="LiveId" clId="{CA804AEE-7A3B-4C78-A74A-4FB416BDB6C2}" dt="2024-09-29T11:57:57.152" v="928" actId="478"/>
          <ac:picMkLst>
            <pc:docMk/>
            <pc:sldMk cId="2852595274" sldId="258"/>
            <ac:picMk id="4" creationId="{5272492C-9B72-860A-5433-C9A92E4A9770}"/>
          </ac:picMkLst>
        </pc:picChg>
        <pc:picChg chg="add mod">
          <ac:chgData name="和夫 楠本" userId="0b57b813cb9bb724" providerId="LiveId" clId="{CA804AEE-7A3B-4C78-A74A-4FB416BDB6C2}" dt="2024-09-30T11:35:30.488" v="2203" actId="1076"/>
          <ac:picMkLst>
            <pc:docMk/>
            <pc:sldMk cId="2852595274" sldId="258"/>
            <ac:picMk id="8" creationId="{9168BDBD-51F1-8ADE-A80E-B88183F44F6C}"/>
          </ac:picMkLst>
        </pc:picChg>
        <pc:picChg chg="add mod ord">
          <ac:chgData name="和夫 楠本" userId="0b57b813cb9bb724" providerId="LiveId" clId="{CA804AEE-7A3B-4C78-A74A-4FB416BDB6C2}" dt="2024-09-30T11:36:46.743" v="2235" actId="1076"/>
          <ac:picMkLst>
            <pc:docMk/>
            <pc:sldMk cId="2852595274" sldId="258"/>
            <ac:picMk id="10" creationId="{A425C265-61B8-6DBF-5FDA-9D5744131C68}"/>
          </ac:picMkLst>
        </pc:picChg>
        <pc:picChg chg="add mod">
          <ac:chgData name="和夫 楠本" userId="0b57b813cb9bb724" providerId="LiveId" clId="{CA804AEE-7A3B-4C78-A74A-4FB416BDB6C2}" dt="2024-09-29T12:24:02.313" v="1525" actId="1076"/>
          <ac:picMkLst>
            <pc:docMk/>
            <pc:sldMk cId="2852595274" sldId="258"/>
            <ac:picMk id="15" creationId="{9F2D4D11-9B9B-2160-41EE-0EE2EC5B0264}"/>
          </ac:picMkLst>
        </pc:picChg>
        <pc:picChg chg="add mod ord">
          <ac:chgData name="和夫 楠本" userId="0b57b813cb9bb724" providerId="LiveId" clId="{CA804AEE-7A3B-4C78-A74A-4FB416BDB6C2}" dt="2024-09-30T11:36:08.694" v="2210" actId="166"/>
          <ac:picMkLst>
            <pc:docMk/>
            <pc:sldMk cId="2852595274" sldId="258"/>
            <ac:picMk id="17" creationId="{85C8FCC7-18D1-E30B-00A1-8D1381CC05EF}"/>
          </ac:picMkLst>
        </pc:picChg>
        <pc:picChg chg="add mod ord">
          <ac:chgData name="和夫 楠本" userId="0b57b813cb9bb724" providerId="LiveId" clId="{CA804AEE-7A3B-4C78-A74A-4FB416BDB6C2}" dt="2024-09-30T11:35:59.932" v="2208" actId="1076"/>
          <ac:picMkLst>
            <pc:docMk/>
            <pc:sldMk cId="2852595274" sldId="258"/>
            <ac:picMk id="19" creationId="{BAA82A71-1EA7-564E-D2D3-C61089CD4AE0}"/>
          </ac:picMkLst>
        </pc:picChg>
        <pc:picChg chg="add mod">
          <ac:chgData name="和夫 楠本" userId="0b57b813cb9bb724" providerId="LiveId" clId="{CA804AEE-7A3B-4C78-A74A-4FB416BDB6C2}" dt="2024-09-30T11:26:41.841" v="2126" actId="1076"/>
          <ac:picMkLst>
            <pc:docMk/>
            <pc:sldMk cId="2852595274" sldId="258"/>
            <ac:picMk id="28" creationId="{E7C8C227-032F-0FD9-B165-369C6917E83C}"/>
          </ac:picMkLst>
        </pc:picChg>
        <pc:picChg chg="add del mod">
          <ac:chgData name="和夫 楠本" userId="0b57b813cb9bb724" providerId="LiveId" clId="{CA804AEE-7A3B-4C78-A74A-4FB416BDB6C2}" dt="2024-09-29T12:17:17.804" v="1365" actId="478"/>
          <ac:picMkLst>
            <pc:docMk/>
            <pc:sldMk cId="2852595274" sldId="258"/>
            <ac:picMk id="30" creationId="{CC7CAD92-8BFF-9754-6682-BAA49047AD8C}"/>
          </ac:picMkLst>
        </pc:picChg>
        <pc:picChg chg="add del mod">
          <ac:chgData name="和夫 楠本" userId="0b57b813cb9bb724" providerId="LiveId" clId="{CA804AEE-7A3B-4C78-A74A-4FB416BDB6C2}" dt="2024-09-29T12:17:19.800" v="1366" actId="478"/>
          <ac:picMkLst>
            <pc:docMk/>
            <pc:sldMk cId="2852595274" sldId="258"/>
            <ac:picMk id="32" creationId="{91F0B32D-E5D2-6226-6009-6718CA267E07}"/>
          </ac:picMkLst>
        </pc:picChg>
        <pc:picChg chg="add mod">
          <ac:chgData name="和夫 楠本" userId="0b57b813cb9bb724" providerId="LiveId" clId="{CA804AEE-7A3B-4C78-A74A-4FB416BDB6C2}" dt="2024-09-29T12:22:50.818" v="1497" actId="14100"/>
          <ac:picMkLst>
            <pc:docMk/>
            <pc:sldMk cId="2852595274" sldId="258"/>
            <ac:picMk id="35" creationId="{62CF7A24-7056-D56B-5A23-144D64CC79B1}"/>
          </ac:picMkLst>
        </pc:picChg>
        <pc:picChg chg="add mod">
          <ac:chgData name="和夫 楠本" userId="0b57b813cb9bb724" providerId="LiveId" clId="{CA804AEE-7A3B-4C78-A74A-4FB416BDB6C2}" dt="2024-09-29T12:18:28.473" v="1379" actId="1076"/>
          <ac:picMkLst>
            <pc:docMk/>
            <pc:sldMk cId="2852595274" sldId="258"/>
            <ac:picMk id="37" creationId="{15423A1D-76FB-6C17-3B34-4925560DFF37}"/>
          </ac:picMkLst>
        </pc:picChg>
      </pc:sldChg>
    </pc:docChg>
  </pc:docChgLst>
  <pc:docChgLst>
    <pc:chgData name="和夫 楠本" userId="0b57b813cb9bb724" providerId="LiveId" clId="{A2997835-095C-4C00-85E7-1827D3D1FC2F}"/>
    <pc:docChg chg="delSld modSld">
      <pc:chgData name="和夫 楠本" userId="0b57b813cb9bb724" providerId="LiveId" clId="{A2997835-095C-4C00-85E7-1827D3D1FC2F}" dt="2024-11-09T23:05:49.792" v="46" actId="6549"/>
      <pc:docMkLst>
        <pc:docMk/>
      </pc:docMkLst>
      <pc:sldChg chg="del">
        <pc:chgData name="和夫 楠本" userId="0b57b813cb9bb724" providerId="LiveId" clId="{A2997835-095C-4C00-85E7-1827D3D1FC2F}" dt="2024-11-09T23:05:17.850" v="0" actId="47"/>
        <pc:sldMkLst>
          <pc:docMk/>
          <pc:sldMk cId="817158651" sldId="257"/>
        </pc:sldMkLst>
      </pc:sldChg>
      <pc:sldChg chg="modSp mod">
        <pc:chgData name="和夫 楠本" userId="0b57b813cb9bb724" providerId="LiveId" clId="{A2997835-095C-4C00-85E7-1827D3D1FC2F}" dt="2024-11-09T23:05:49.792" v="46" actId="6549"/>
        <pc:sldMkLst>
          <pc:docMk/>
          <pc:sldMk cId="2852595274" sldId="258"/>
        </pc:sldMkLst>
        <pc:spChg chg="mod">
          <ac:chgData name="和夫 楠本" userId="0b57b813cb9bb724" providerId="LiveId" clId="{A2997835-095C-4C00-85E7-1827D3D1FC2F}" dt="2024-11-09T23:05:49.792" v="46" actId="6549"/>
          <ac:spMkLst>
            <pc:docMk/>
            <pc:sldMk cId="2852595274" sldId="258"/>
            <ac:spMk id="13" creationId="{CD5A1A45-CD94-619A-5BA8-AC46E2E308A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0E330-0D88-657D-6118-DD03AE764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265C78B-0FF2-0732-829D-36F1FBE39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F012C7-97FE-0B86-2EB6-0548B72B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F404A0-2FAF-F2EC-8C9F-9A55971C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CF367-F2B0-337F-7FC7-77E2930B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5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254D08-37B0-E2C1-CA3B-2EACE9B0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D9B656-5737-1BFD-9CE2-6009EDF27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F0581C-4EBD-9B22-A075-1AFDD2D24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88FC60-01B6-4FFB-405E-23FC4ABC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BF5E16-A6FC-802E-13D6-D54AB654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1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D44E394-D02C-914D-C3B1-A93381930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DAFFCD-0B8D-A02C-35C7-CB0E1B949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3CCD5F-1B87-BD66-EC59-BB2AB72D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B20F1C-5EC4-A5D0-4638-084EC941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208843-AD4E-A2A7-0FED-8E2EAA28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4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1C4C0A-0778-4C15-565F-703CD54A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63CB47-C0AF-EECB-E110-555FC742E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C5D8C0-DC85-AE6A-F1C1-21F85A4F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096961-9390-5067-8279-B984148B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B7D9CC-D2A9-030B-D511-CAA7BC4E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02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FAF640-6D27-2E61-4368-CDE65A06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9A7B6D-9B43-08D3-2B11-850F5AF57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9ACB77-2AE0-05CD-7D2B-B181DEB0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B2C1DF-E725-9763-0ED9-D9BE3061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A4980C-A449-7CDB-F718-247C8513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39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047D65-1FF8-183D-2FCD-4B69E5335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D2E04E-7C7C-E987-2EBA-724E0DF2F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819DE0-D862-6272-35A9-FA1E753E6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923FE4-6E26-FFE4-E593-9DD10026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57EBC1E-958C-2FFA-FF35-3A0391B7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BA231-0F7A-C262-5232-7B9303AD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12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2B8E8B-35D6-3E62-0B5D-4B345469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60C31A-1BB7-182D-B7EF-FD8B507E2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71E0F3-B6A4-2A81-C95C-8836B8C7C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C47C28-860C-0CDD-8060-916C03D29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D863736-8020-D3E7-2CED-51BB0915D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B540224-E877-7D5B-765B-89686998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208776-659D-A1D1-0B0C-F7069B476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0697696-7F4D-C62C-A15B-30F0B077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384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0F5ADF-9EC9-887C-9BD2-7F3987F0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2BD8E6-4958-64D6-E4F0-875510D4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EC289D-52F3-14E4-6407-87F0621A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8C3B3D-8252-D9FD-388C-CA1A1545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98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15B2F0F-4B44-E5FB-7DFE-533A2D77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4DF9501-0E9D-DAC0-118F-DC888559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731C30-AB89-0CA0-FC63-81656EF5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5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33F313-98AE-B8F2-5DE1-D6B51AD0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917928-020A-B05E-4CBD-7D3503F63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43B36D7-92F9-5038-1238-19603512E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B2CD84-159B-3BC9-D895-DC142A8B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BECEB7-5EC7-C3BA-C835-00D42023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060F293-9AE1-EC93-30E0-6B7E36EA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89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0EF553-63BF-A80B-DB11-2D44B80E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756C3A0-F2D4-2698-7570-DBE0579BA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5183EB-8777-89CA-8AF6-5633D83C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052DC9-E624-E897-E5C0-A1CE1ADA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3C5CC6-2A4B-E9B9-26EA-6BECC1DF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F1851D-482A-5F91-6138-A8776A66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59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221E54A-B599-5630-34C0-CF2324AB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1D1966-BF8E-AE0D-4637-A72CAFEE2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6650D5-D093-BCAA-6B15-0AB0EA7D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43E24-193A-4C96-BE25-1B1DBEA37543}" type="datetimeFigureOut">
              <a:rPr kumimoji="1" lang="ja-JP" altLang="en-US" smtClean="0"/>
              <a:t>2024/11/10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C9B068-BC4B-A0DE-74C6-D5E2A85A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689EE6-1657-3298-429A-6B52C2C65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33736F-7349-4D45-BADB-BAA8917373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51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kumimoji="1"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マップ&#10;&#10;自動的に生成された説明">
            <a:extLst>
              <a:ext uri="{FF2B5EF4-FFF2-40B4-BE49-F238E27FC236}">
                <a16:creationId xmlns:a16="http://schemas.microsoft.com/office/drawing/2014/main" id="{9168BDBD-51F1-8ADE-A80E-B88183F44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32" y="4313095"/>
            <a:ext cx="4328166" cy="4014677"/>
          </a:xfrm>
          <a:prstGeom prst="rect">
            <a:avLst/>
          </a:prstGeom>
        </p:spPr>
      </p:pic>
      <p:sp>
        <p:nvSpPr>
          <p:cNvPr id="12" name="タイトル 11">
            <a:extLst>
              <a:ext uri="{FF2B5EF4-FFF2-40B4-BE49-F238E27FC236}">
                <a16:creationId xmlns:a16="http://schemas.microsoft.com/office/drawing/2014/main" id="{543FDF06-1290-4A7D-9FF6-71032AE9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3" y="-48169"/>
            <a:ext cx="6013754" cy="1001354"/>
          </a:xfrm>
        </p:spPr>
        <p:txBody>
          <a:bodyPr/>
          <a:lstStyle/>
          <a:p>
            <a:pPr algn="ctr"/>
            <a:r>
              <a:rPr lang="ja-JP" altLang="en-US" b="1" dirty="0">
                <a:latin typeface="+mn-ea"/>
                <a:ea typeface="+mn-ea"/>
              </a:rPr>
              <a:t>泉大津市立北公民館ふれあい祭り</a:t>
            </a:r>
            <a:r>
              <a:rPr lang="en-US" altLang="ja-JP" b="1" dirty="0">
                <a:latin typeface="+mn-ea"/>
                <a:ea typeface="+mn-ea"/>
              </a:rPr>
              <a:t>2024</a:t>
            </a:r>
            <a:endParaRPr lang="ja-JP" altLang="en-US" b="1" dirty="0">
              <a:latin typeface="+mn-ea"/>
              <a:ea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5A1A45-CD94-619A-5BA8-AC46E2E308A0}"/>
              </a:ext>
            </a:extLst>
          </p:cNvPr>
          <p:cNvSpPr txBox="1"/>
          <p:nvPr/>
        </p:nvSpPr>
        <p:spPr>
          <a:xfrm>
            <a:off x="261049" y="683673"/>
            <a:ext cx="40931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日頃、公民館を使わせていただいているお礼に、</a:t>
            </a:r>
            <a:endParaRPr lang="en-US" altLang="ja-JP" sz="1200" b="1" dirty="0"/>
          </a:p>
          <a:p>
            <a:r>
              <a:rPr lang="ja-JP" altLang="en-US" sz="1200" b="1" dirty="0"/>
              <a:t>公民館クラブの発表やこども向けの模擬店などで、</a:t>
            </a:r>
            <a:endParaRPr lang="en-US" altLang="ja-JP" sz="1200" b="1" dirty="0"/>
          </a:p>
          <a:p>
            <a:r>
              <a:rPr lang="ja-JP" altLang="en-US" sz="1200" b="1" dirty="0"/>
              <a:t>泉大津の皆様に楽しんでいってほしいと思います。</a:t>
            </a:r>
            <a:endParaRPr lang="en-US" altLang="ja-JP" sz="1200" b="1" dirty="0"/>
          </a:p>
          <a:p>
            <a:r>
              <a:rPr lang="ja-JP" altLang="en-US" sz="1200" b="1" dirty="0"/>
              <a:t>ぜひ、お立ち寄りください。</a:t>
            </a:r>
            <a:endParaRPr kumimoji="1" lang="en-US" altLang="ja-JP" sz="1200" b="1" dirty="0"/>
          </a:p>
          <a:p>
            <a:endParaRPr lang="en-US" altLang="ja-JP" sz="1200" b="1" dirty="0"/>
          </a:p>
          <a:p>
            <a:r>
              <a:rPr kumimoji="1" lang="ja-JP" altLang="en-US" sz="1200" b="1" dirty="0"/>
              <a:t>日時　</a:t>
            </a:r>
            <a:r>
              <a:rPr kumimoji="1" lang="en-US" altLang="ja-JP" sz="1200" b="1" dirty="0"/>
              <a:t>11</a:t>
            </a:r>
            <a:r>
              <a:rPr kumimoji="1" lang="ja-JP" altLang="en-US" sz="1200" b="1" dirty="0"/>
              <a:t>月</a:t>
            </a:r>
            <a:r>
              <a:rPr kumimoji="1" lang="en-US" altLang="ja-JP" sz="1200" b="1" dirty="0"/>
              <a:t>16</a:t>
            </a:r>
            <a:r>
              <a:rPr lang="ja-JP" altLang="en-US" sz="1200" b="1" dirty="0"/>
              <a:t>日（土）、</a:t>
            </a:r>
            <a:r>
              <a:rPr lang="en-US" altLang="ja-JP" sz="1200" b="1" dirty="0"/>
              <a:t>17</a:t>
            </a:r>
            <a:r>
              <a:rPr lang="ja-JP" altLang="en-US" sz="1200" b="1" dirty="0"/>
              <a:t>日（日）</a:t>
            </a:r>
            <a:endParaRPr lang="en-US" altLang="ja-JP" sz="1200" b="1" dirty="0"/>
          </a:p>
          <a:p>
            <a:r>
              <a:rPr kumimoji="1" lang="ja-JP" altLang="en-US" sz="1200" b="1" dirty="0"/>
              <a:t>　　　午前</a:t>
            </a:r>
            <a:r>
              <a:rPr kumimoji="1" lang="en-US" altLang="ja-JP" sz="1200" b="1" dirty="0"/>
              <a:t>10</a:t>
            </a:r>
            <a:r>
              <a:rPr kumimoji="1" lang="ja-JP" altLang="en-US" sz="1200" b="1" dirty="0"/>
              <a:t>時スタート</a:t>
            </a:r>
            <a:endParaRPr kumimoji="1" lang="en-US" altLang="ja-JP" sz="1200" b="1" dirty="0"/>
          </a:p>
          <a:p>
            <a:r>
              <a:rPr lang="ja-JP" altLang="en-US" sz="1200" b="1" dirty="0"/>
              <a:t>　　　</a:t>
            </a:r>
            <a:r>
              <a:rPr lang="en-US" altLang="ja-JP" sz="1200" b="1" dirty="0"/>
              <a:t>16</a:t>
            </a:r>
            <a:r>
              <a:rPr lang="ja-JP" altLang="en-US" sz="1200" b="1" dirty="0"/>
              <a:t>日は</a:t>
            </a:r>
            <a:r>
              <a:rPr lang="en-US" altLang="ja-JP" sz="1200" b="1" dirty="0"/>
              <a:t>17</a:t>
            </a:r>
            <a:r>
              <a:rPr lang="ja-JP" altLang="en-US" sz="1200" b="1" dirty="0"/>
              <a:t>時まで</a:t>
            </a:r>
            <a:endParaRPr kumimoji="1" lang="en-US" altLang="ja-JP" sz="1200" b="1" dirty="0"/>
          </a:p>
          <a:p>
            <a:r>
              <a:rPr lang="ja-JP" altLang="en-US" sz="1200" b="1" dirty="0"/>
              <a:t>　　　</a:t>
            </a:r>
            <a:r>
              <a:rPr lang="en-US" altLang="ja-JP" sz="1200" b="1" dirty="0"/>
              <a:t>17</a:t>
            </a:r>
            <a:r>
              <a:rPr lang="ja-JP" altLang="en-US" sz="1200" b="1" dirty="0"/>
              <a:t>日は</a:t>
            </a:r>
            <a:r>
              <a:rPr lang="en-US" altLang="ja-JP" sz="1200" b="1" dirty="0"/>
              <a:t>15</a:t>
            </a:r>
            <a:r>
              <a:rPr lang="ja-JP" altLang="en-US" sz="1200" b="1" dirty="0"/>
              <a:t>時まで</a:t>
            </a:r>
            <a:r>
              <a:rPr kumimoji="1" lang="ja-JP" altLang="en-US" sz="1200" b="1" dirty="0"/>
              <a:t>　　　</a:t>
            </a:r>
            <a:endParaRPr kumimoji="1" lang="en-US" altLang="ja-JP" sz="1200" b="1" dirty="0"/>
          </a:p>
          <a:p>
            <a:endParaRPr kumimoji="1" lang="en-US" altLang="ja-JP" sz="1200" b="1" dirty="0"/>
          </a:p>
          <a:p>
            <a:r>
              <a:rPr lang="ja-JP" altLang="en-US" sz="1200" b="1" dirty="0"/>
              <a:t>内容　ステージ、展示、模擬店など</a:t>
            </a:r>
            <a:endParaRPr lang="en-US" altLang="ja-JP" sz="1200" b="1" dirty="0"/>
          </a:p>
          <a:p>
            <a:r>
              <a:rPr lang="ja-JP" altLang="en-US" sz="1200" b="1" dirty="0"/>
              <a:t>　　　</a:t>
            </a:r>
            <a:endParaRPr lang="en-US" altLang="ja-JP" sz="1200" b="1" dirty="0"/>
          </a:p>
          <a:p>
            <a:r>
              <a:rPr lang="ja-JP" altLang="en-US" sz="1200" b="1" dirty="0"/>
              <a:t>住所　泉大津市東助松町</a:t>
            </a:r>
            <a:r>
              <a:rPr lang="en-US" altLang="ja-JP" sz="1200" b="1" dirty="0"/>
              <a:t>4-8-4</a:t>
            </a:r>
          </a:p>
          <a:p>
            <a:r>
              <a:rPr lang="ja-JP" altLang="en-US" sz="1200" b="1" dirty="0"/>
              <a:t>　　　駐車場はありません。</a:t>
            </a:r>
            <a:endParaRPr lang="en-US" altLang="ja-JP" sz="1200" b="1" dirty="0"/>
          </a:p>
          <a:p>
            <a:endParaRPr kumimoji="1" lang="en-US" altLang="ja-JP" sz="1200" b="1" dirty="0"/>
          </a:p>
          <a:p>
            <a:r>
              <a:rPr lang="ja-JP" altLang="en-US" sz="1200" b="1" dirty="0"/>
              <a:t>詳細は下の</a:t>
            </a:r>
            <a:r>
              <a:rPr lang="en-US" altLang="ja-JP" sz="1200" b="1" dirty="0"/>
              <a:t>QR</a:t>
            </a:r>
            <a:r>
              <a:rPr lang="ja-JP" altLang="en-US" sz="1200" b="1" dirty="0"/>
              <a:t>コードより</a:t>
            </a:r>
            <a:endParaRPr lang="en-US" altLang="ja-JP" sz="1200" b="1" dirty="0"/>
          </a:p>
          <a:p>
            <a:r>
              <a:rPr lang="ja-JP" altLang="en-US" sz="1200" b="1" dirty="0"/>
              <a:t>ご確認ください。</a:t>
            </a:r>
            <a:endParaRPr kumimoji="1" lang="ja-JP" altLang="en-US" sz="1200" b="1" dirty="0"/>
          </a:p>
        </p:txBody>
      </p:sp>
      <p:pic>
        <p:nvPicPr>
          <p:cNvPr id="15" name="図 14" descr="テーブルの上にあるいろんな食べ物&#10;&#10;低い精度で自動的に生成された説明">
            <a:extLst>
              <a:ext uri="{FF2B5EF4-FFF2-40B4-BE49-F238E27FC236}">
                <a16:creationId xmlns:a16="http://schemas.microsoft.com/office/drawing/2014/main" id="{9F2D4D11-9B9B-2160-41EE-0EE2EC5B0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5" y="5260104"/>
            <a:ext cx="2552700" cy="1701800"/>
          </a:xfrm>
          <a:prstGeom prst="rect">
            <a:avLst/>
          </a:prstGeom>
        </p:spPr>
      </p:pic>
      <p:sp>
        <p:nvSpPr>
          <p:cNvPr id="20" name="星: 5 pt 19">
            <a:extLst>
              <a:ext uri="{FF2B5EF4-FFF2-40B4-BE49-F238E27FC236}">
                <a16:creationId xmlns:a16="http://schemas.microsoft.com/office/drawing/2014/main" id="{5FB3AE13-7E87-1950-33F6-D8177F290FE9}"/>
              </a:ext>
            </a:extLst>
          </p:cNvPr>
          <p:cNvSpPr/>
          <p:nvPr/>
        </p:nvSpPr>
        <p:spPr>
          <a:xfrm>
            <a:off x="3721830" y="6649157"/>
            <a:ext cx="276664" cy="26950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1653F04-9851-DF38-476D-63FAEF50B36B}"/>
              </a:ext>
            </a:extLst>
          </p:cNvPr>
          <p:cNvSpPr/>
          <p:nvPr/>
        </p:nvSpPr>
        <p:spPr>
          <a:xfrm>
            <a:off x="5229721" y="4447704"/>
            <a:ext cx="1386038" cy="3475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北助松駅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1EBF48B-0EEF-FD0E-C327-C8A14A8986C5}"/>
              </a:ext>
            </a:extLst>
          </p:cNvPr>
          <p:cNvSpPr/>
          <p:nvPr/>
        </p:nvSpPr>
        <p:spPr>
          <a:xfrm>
            <a:off x="4795376" y="7322506"/>
            <a:ext cx="1386038" cy="3475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上条小学校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星: 5 pt 23">
            <a:extLst>
              <a:ext uri="{FF2B5EF4-FFF2-40B4-BE49-F238E27FC236}">
                <a16:creationId xmlns:a16="http://schemas.microsoft.com/office/drawing/2014/main" id="{4D218754-F23A-EF03-56B8-AA33B63EFD22}"/>
              </a:ext>
            </a:extLst>
          </p:cNvPr>
          <p:cNvSpPr/>
          <p:nvPr/>
        </p:nvSpPr>
        <p:spPr>
          <a:xfrm>
            <a:off x="4815083" y="4486718"/>
            <a:ext cx="276664" cy="26950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星: 5 pt 24">
            <a:extLst>
              <a:ext uri="{FF2B5EF4-FFF2-40B4-BE49-F238E27FC236}">
                <a16:creationId xmlns:a16="http://schemas.microsoft.com/office/drawing/2014/main" id="{D6209CB9-D734-2D80-C8CE-985762C6ED2E}"/>
              </a:ext>
            </a:extLst>
          </p:cNvPr>
          <p:cNvSpPr/>
          <p:nvPr/>
        </p:nvSpPr>
        <p:spPr>
          <a:xfrm>
            <a:off x="4373449" y="7322506"/>
            <a:ext cx="276664" cy="26950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DF827E3-B7A9-B9E7-DAB6-D62B48A99374}"/>
              </a:ext>
            </a:extLst>
          </p:cNvPr>
          <p:cNvSpPr/>
          <p:nvPr/>
        </p:nvSpPr>
        <p:spPr>
          <a:xfrm>
            <a:off x="2155991" y="6647604"/>
            <a:ext cx="1386038" cy="642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北公民館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000" dirty="0">
                <a:solidFill>
                  <a:schemeClr val="tx1"/>
                </a:solidFill>
              </a:rPr>
              <a:t>（かみじょう認定</a:t>
            </a:r>
            <a:endParaRPr lang="en-US" altLang="ja-JP" sz="1000" dirty="0">
              <a:solidFill>
                <a:schemeClr val="tx1"/>
              </a:solidFill>
            </a:endParaRPr>
          </a:p>
          <a:p>
            <a:pPr algn="ctr"/>
            <a:r>
              <a:rPr lang="ja-JP" altLang="en-US" sz="1000" dirty="0">
                <a:solidFill>
                  <a:schemeClr val="tx1"/>
                </a:solidFill>
              </a:rPr>
              <a:t>　こども園の隣）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28" name="図 27" descr="QR コード&#10;&#10;自動的に生成された説明">
            <a:extLst>
              <a:ext uri="{FF2B5EF4-FFF2-40B4-BE49-F238E27FC236}">
                <a16:creationId xmlns:a16="http://schemas.microsoft.com/office/drawing/2014/main" id="{E7C8C227-032F-0FD9-B165-369C6917E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" y="3889770"/>
            <a:ext cx="1356698" cy="1356698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F23E136-368F-5ABF-DBC4-3A78226D6A7F}"/>
              </a:ext>
            </a:extLst>
          </p:cNvPr>
          <p:cNvSpPr txBox="1"/>
          <p:nvPr/>
        </p:nvSpPr>
        <p:spPr>
          <a:xfrm>
            <a:off x="2546282" y="8017021"/>
            <a:ext cx="2904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@OpenStreetMap contributors</a:t>
            </a:r>
            <a:endParaRPr kumimoji="1" lang="ja-JP" altLang="en-US" sz="1000" dirty="0"/>
          </a:p>
        </p:txBody>
      </p:sp>
      <p:pic>
        <p:nvPicPr>
          <p:cNvPr id="35" name="図 34" descr="QR コード&#10;&#10;自動的に生成された説明">
            <a:extLst>
              <a:ext uri="{FF2B5EF4-FFF2-40B4-BE49-F238E27FC236}">
                <a16:creationId xmlns:a16="http://schemas.microsoft.com/office/drawing/2014/main" id="{62CF7A24-7056-D56B-5A23-144D64CC7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" y="7372982"/>
            <a:ext cx="2413881" cy="2413881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23A6EB6-6290-0DEC-485B-C9E3A953920E}"/>
              </a:ext>
            </a:extLst>
          </p:cNvPr>
          <p:cNvSpPr txBox="1"/>
          <p:nvPr/>
        </p:nvSpPr>
        <p:spPr>
          <a:xfrm>
            <a:off x="2355460" y="8278058"/>
            <a:ext cx="222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クラブ紹介</a:t>
            </a:r>
            <a:endParaRPr kumimoji="1" lang="en-US" altLang="ja-JP" dirty="0"/>
          </a:p>
          <a:p>
            <a:r>
              <a:rPr kumimoji="1" lang="ja-JP" altLang="en-US" dirty="0"/>
              <a:t>オープンチャット</a:t>
            </a:r>
          </a:p>
        </p:txBody>
      </p:sp>
      <p:pic>
        <p:nvPicPr>
          <p:cNvPr id="37" name="図 36" descr="QR コード&#10;&#10;自動的に生成された説明">
            <a:extLst>
              <a:ext uri="{FF2B5EF4-FFF2-40B4-BE49-F238E27FC236}">
                <a16:creationId xmlns:a16="http://schemas.microsoft.com/office/drawing/2014/main" id="{15423A1D-76FB-6C17-3B34-4925560DF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48" y="8359520"/>
            <a:ext cx="1410348" cy="1410348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2AE4793-54B3-2BD5-C356-9BD42C32FE81}"/>
              </a:ext>
            </a:extLst>
          </p:cNvPr>
          <p:cNvSpPr txBox="1"/>
          <p:nvPr/>
        </p:nvSpPr>
        <p:spPr>
          <a:xfrm>
            <a:off x="3268301" y="8842433"/>
            <a:ext cx="2229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クラブ紹介ページ</a:t>
            </a:r>
            <a:endParaRPr kumimoji="1" lang="en-US" altLang="ja-JP" dirty="0"/>
          </a:p>
          <a:p>
            <a:r>
              <a:rPr lang="ja-JP" altLang="en-US" dirty="0"/>
              <a:t>公民館への行き方</a:t>
            </a:r>
            <a:endParaRPr lang="en-US" altLang="ja-JP" dirty="0"/>
          </a:p>
          <a:p>
            <a:r>
              <a:rPr kumimoji="1" lang="ja-JP" altLang="en-US" sz="1200" dirty="0"/>
              <a:t>（北助松駅からの動画）</a:t>
            </a:r>
          </a:p>
        </p:txBody>
      </p:sp>
      <p:pic>
        <p:nvPicPr>
          <p:cNvPr id="19" name="図 18" descr="屋内, ベッド, テーブル, 小さい が含まれている画像&#10;&#10;自動的に生成された説明">
            <a:extLst>
              <a:ext uri="{FF2B5EF4-FFF2-40B4-BE49-F238E27FC236}">
                <a16:creationId xmlns:a16="http://schemas.microsoft.com/office/drawing/2014/main" id="{BAA82A71-1EA7-564E-D2D3-C61089CD4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44" y="2523029"/>
            <a:ext cx="2208039" cy="1472026"/>
          </a:xfrm>
          <a:prstGeom prst="rect">
            <a:avLst/>
          </a:prstGeom>
        </p:spPr>
      </p:pic>
      <p:pic>
        <p:nvPicPr>
          <p:cNvPr id="3" name="図 2" descr="人, テーブル, 座る, 女の子 が含まれている画像&#10;&#10;自動的に生成された説明">
            <a:extLst>
              <a:ext uri="{FF2B5EF4-FFF2-40B4-BE49-F238E27FC236}">
                <a16:creationId xmlns:a16="http://schemas.microsoft.com/office/drawing/2014/main" id="{9DB5B68D-7EFC-8EE1-188B-A78155C33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7" y="3057974"/>
            <a:ext cx="1847091" cy="1317008"/>
          </a:xfrm>
          <a:prstGeom prst="rect">
            <a:avLst/>
          </a:prstGeom>
        </p:spPr>
      </p:pic>
      <p:pic>
        <p:nvPicPr>
          <p:cNvPr id="10" name="図 9" descr="店の屋根の建物&#10;&#10;低い精度で自動的に生成された説明">
            <a:extLst>
              <a:ext uri="{FF2B5EF4-FFF2-40B4-BE49-F238E27FC236}">
                <a16:creationId xmlns:a16="http://schemas.microsoft.com/office/drawing/2014/main" id="{A425C265-61B8-6DBF-5FDA-9D5744131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79" y="742062"/>
            <a:ext cx="2630084" cy="1753388"/>
          </a:xfrm>
          <a:prstGeom prst="rect">
            <a:avLst/>
          </a:prstGeom>
        </p:spPr>
      </p:pic>
      <p:pic>
        <p:nvPicPr>
          <p:cNvPr id="17" name="図 16" descr="テーブル, オレンジ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85C8FCC7-18D1-E30B-00A1-8D1381CC0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24" y="3889771"/>
            <a:ext cx="2282372" cy="15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9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138</Words>
  <Application>Microsoft Office PowerPoint</Application>
  <PresentationFormat>A4 210 x 297 mm</PresentationFormat>
  <Paragraphs>29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泉大津市立北公民館ふれあい祭り2024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和夫 楠本</dc:creator>
  <cp:lastModifiedBy>和夫 楠本</cp:lastModifiedBy>
  <cp:revision>1</cp:revision>
  <cp:lastPrinted>2024-09-30T11:11:21Z</cp:lastPrinted>
  <dcterms:created xsi:type="dcterms:W3CDTF">2024-09-29T11:04:10Z</dcterms:created>
  <dcterms:modified xsi:type="dcterms:W3CDTF">2024-11-09T23:05:55Z</dcterms:modified>
</cp:coreProperties>
</file>