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B38E4-6A10-498F-9B92-E2C8CF3129C5}" v="5" dt="2024-11-09T15:42:02.8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23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夫 楠本" userId="0b57b813cb9bb724" providerId="LiveId" clId="{11ECF7C3-31E6-4994-947B-BDD104F2B052}"/>
    <pc:docChg chg="undo custSel addSld modSld">
      <pc:chgData name="和夫 楠本" userId="0b57b813cb9bb724" providerId="LiveId" clId="{11ECF7C3-31E6-4994-947B-BDD104F2B052}" dt="2024-10-12T13:14:10.567" v="1640"/>
      <pc:docMkLst>
        <pc:docMk/>
      </pc:docMkLst>
      <pc:sldChg chg="addSp delSp modSp mod">
        <pc:chgData name="和夫 楠本" userId="0b57b813cb9bb724" providerId="LiveId" clId="{11ECF7C3-31E6-4994-947B-BDD104F2B052}" dt="2024-10-12T13:05:13.747" v="1638" actId="20577"/>
        <pc:sldMkLst>
          <pc:docMk/>
          <pc:sldMk cId="1696487812" sldId="256"/>
        </pc:sldMkLst>
        <pc:spChg chg="mod">
          <ac:chgData name="和夫 楠本" userId="0b57b813cb9bb724" providerId="LiveId" clId="{11ECF7C3-31E6-4994-947B-BDD104F2B052}" dt="2024-10-12T12:45:17.781" v="1060" actId="1076"/>
          <ac:spMkLst>
            <pc:docMk/>
            <pc:sldMk cId="1696487812" sldId="256"/>
            <ac:spMk id="2" creationId="{FFAE3B5C-6DB6-957C-4B22-5D4B362BB633}"/>
          </ac:spMkLst>
        </pc:spChg>
        <pc:spChg chg="add mod">
          <ac:chgData name="和夫 楠本" userId="0b57b813cb9bb724" providerId="LiveId" clId="{11ECF7C3-31E6-4994-947B-BDD104F2B052}" dt="2024-10-12T13:05:13.747" v="1638" actId="20577"/>
          <ac:spMkLst>
            <pc:docMk/>
            <pc:sldMk cId="1696487812" sldId="256"/>
            <ac:spMk id="3" creationId="{8A9902D2-66C3-15F4-09F5-E02700E8199B}"/>
          </ac:spMkLst>
        </pc:spChg>
        <pc:spChg chg="add mod">
          <ac:chgData name="和夫 楠本" userId="0b57b813cb9bb724" providerId="LiveId" clId="{11ECF7C3-31E6-4994-947B-BDD104F2B052}" dt="2024-10-12T12:50:10.612" v="1197" actId="1076"/>
          <ac:spMkLst>
            <pc:docMk/>
            <pc:sldMk cId="1696487812" sldId="256"/>
            <ac:spMk id="6" creationId="{C3DEB411-ECD3-4D0E-5D28-469C82F0A1C4}"/>
          </ac:spMkLst>
        </pc:spChg>
        <pc:spChg chg="mod">
          <ac:chgData name="和夫 楠本" userId="0b57b813cb9bb724" providerId="LiveId" clId="{11ECF7C3-31E6-4994-947B-BDD104F2B052}" dt="2024-10-12T12:45:12.013" v="1059" actId="1037"/>
          <ac:spMkLst>
            <pc:docMk/>
            <pc:sldMk cId="1696487812" sldId="256"/>
            <ac:spMk id="7" creationId="{D787F2E6-93BB-AF52-3973-4142B1076913}"/>
          </ac:spMkLst>
        </pc:spChg>
        <pc:spChg chg="mod">
          <ac:chgData name="和夫 楠本" userId="0b57b813cb9bb724" providerId="LiveId" clId="{11ECF7C3-31E6-4994-947B-BDD104F2B052}" dt="2024-10-12T12:45:12.013" v="1059" actId="1037"/>
          <ac:spMkLst>
            <pc:docMk/>
            <pc:sldMk cId="1696487812" sldId="256"/>
            <ac:spMk id="8" creationId="{2D7AC971-4820-EC3C-4119-5A2144D57ECE}"/>
          </ac:spMkLst>
        </pc:spChg>
        <pc:spChg chg="mod">
          <ac:chgData name="和夫 楠本" userId="0b57b813cb9bb724" providerId="LiveId" clId="{11ECF7C3-31E6-4994-947B-BDD104F2B052}" dt="2024-10-12T12:45:12.013" v="1059" actId="1037"/>
          <ac:spMkLst>
            <pc:docMk/>
            <pc:sldMk cId="1696487812" sldId="256"/>
            <ac:spMk id="9" creationId="{B6151D75-91D4-7AA9-9F2E-6C828B5E3AEB}"/>
          </ac:spMkLst>
        </pc:spChg>
        <pc:spChg chg="mod">
          <ac:chgData name="和夫 楠本" userId="0b57b813cb9bb724" providerId="LiveId" clId="{11ECF7C3-31E6-4994-947B-BDD104F2B052}" dt="2024-10-12T12:45:12.013" v="1059" actId="1037"/>
          <ac:spMkLst>
            <pc:docMk/>
            <pc:sldMk cId="1696487812" sldId="256"/>
            <ac:spMk id="10" creationId="{5F737694-ACE4-CA63-8F11-CF5BA96221F9}"/>
          </ac:spMkLst>
        </pc:spChg>
        <pc:spChg chg="mod">
          <ac:chgData name="和夫 楠本" userId="0b57b813cb9bb724" providerId="LiveId" clId="{11ECF7C3-31E6-4994-947B-BDD104F2B052}" dt="2024-10-12T12:45:12.013" v="1059" actId="1037"/>
          <ac:spMkLst>
            <pc:docMk/>
            <pc:sldMk cId="1696487812" sldId="256"/>
            <ac:spMk id="11" creationId="{77C2D7DA-0D50-757D-4297-060071097509}"/>
          </ac:spMkLst>
        </pc:spChg>
        <pc:spChg chg="mod">
          <ac:chgData name="和夫 楠本" userId="0b57b813cb9bb724" providerId="LiveId" clId="{11ECF7C3-31E6-4994-947B-BDD104F2B052}" dt="2024-10-12T12:45:12.013" v="1059" actId="1037"/>
          <ac:spMkLst>
            <pc:docMk/>
            <pc:sldMk cId="1696487812" sldId="256"/>
            <ac:spMk id="12" creationId="{03C0E791-822C-BFFD-7825-F38B4D8A80F7}"/>
          </ac:spMkLst>
        </pc:spChg>
        <pc:spChg chg="mod">
          <ac:chgData name="和夫 楠本" userId="0b57b813cb9bb724" providerId="LiveId" clId="{11ECF7C3-31E6-4994-947B-BDD104F2B052}" dt="2024-10-12T12:45:12.013" v="1059" actId="1037"/>
          <ac:spMkLst>
            <pc:docMk/>
            <pc:sldMk cId="1696487812" sldId="256"/>
            <ac:spMk id="13" creationId="{D9B48E74-BAFE-8771-46E2-1A9C51E41306}"/>
          </ac:spMkLst>
        </pc:spChg>
        <pc:spChg chg="del mod">
          <ac:chgData name="和夫 楠本" userId="0b57b813cb9bb724" providerId="LiveId" clId="{11ECF7C3-31E6-4994-947B-BDD104F2B052}" dt="2024-10-12T12:53:21.909" v="1266" actId="478"/>
          <ac:spMkLst>
            <pc:docMk/>
            <pc:sldMk cId="1696487812" sldId="256"/>
            <ac:spMk id="14" creationId="{EA6B7CBA-E3A1-0AB0-48CD-B3FB28D281F6}"/>
          </ac:spMkLst>
        </pc:spChg>
        <pc:spChg chg="add mod">
          <ac:chgData name="和夫 楠本" userId="0b57b813cb9bb724" providerId="LiveId" clId="{11ECF7C3-31E6-4994-947B-BDD104F2B052}" dt="2024-10-12T12:51:16.113" v="1216" actId="1076"/>
          <ac:spMkLst>
            <pc:docMk/>
            <pc:sldMk cId="1696487812" sldId="256"/>
            <ac:spMk id="15" creationId="{1CB6BDF6-6DBC-4103-22E0-C0FD4779D322}"/>
          </ac:spMkLst>
        </pc:spChg>
        <pc:spChg chg="add mod">
          <ac:chgData name="和夫 楠本" userId="0b57b813cb9bb724" providerId="LiveId" clId="{11ECF7C3-31E6-4994-947B-BDD104F2B052}" dt="2024-10-12T12:56:52.435" v="1330" actId="14100"/>
          <ac:spMkLst>
            <pc:docMk/>
            <pc:sldMk cId="1696487812" sldId="256"/>
            <ac:spMk id="16" creationId="{884A0E2B-AF1A-7D1D-197A-BEAC87BDE2D2}"/>
          </ac:spMkLst>
        </pc:spChg>
        <pc:spChg chg="add mod">
          <ac:chgData name="和夫 楠本" userId="0b57b813cb9bb724" providerId="LiveId" clId="{11ECF7C3-31E6-4994-947B-BDD104F2B052}" dt="2024-10-12T12:57:22.068" v="1334" actId="14100"/>
          <ac:spMkLst>
            <pc:docMk/>
            <pc:sldMk cId="1696487812" sldId="256"/>
            <ac:spMk id="17" creationId="{C5A3FA28-F0CF-AF00-323A-183703EECF60}"/>
          </ac:spMkLst>
        </pc:spChg>
        <pc:spChg chg="add mod">
          <ac:chgData name="和夫 楠本" userId="0b57b813cb9bb724" providerId="LiveId" clId="{11ECF7C3-31E6-4994-947B-BDD104F2B052}" dt="2024-10-12T12:56:32.161" v="1328" actId="1076"/>
          <ac:spMkLst>
            <pc:docMk/>
            <pc:sldMk cId="1696487812" sldId="256"/>
            <ac:spMk id="23" creationId="{ECB46AD1-47CF-BD5F-F5EA-625D5D04BF3B}"/>
          </ac:spMkLst>
        </pc:spChg>
        <pc:spChg chg="del">
          <ac:chgData name="和夫 楠本" userId="0b57b813cb9bb724" providerId="LiveId" clId="{11ECF7C3-31E6-4994-947B-BDD104F2B052}" dt="2024-10-12T12:51:48.257" v="1226" actId="478"/>
          <ac:spMkLst>
            <pc:docMk/>
            <pc:sldMk cId="1696487812" sldId="256"/>
            <ac:spMk id="25" creationId="{AEBA0988-6046-2FA5-6F8A-5BFCB4620717}"/>
          </ac:spMkLst>
        </pc:spChg>
        <pc:spChg chg="add mod">
          <ac:chgData name="和夫 楠本" userId="0b57b813cb9bb724" providerId="LiveId" clId="{11ECF7C3-31E6-4994-947B-BDD104F2B052}" dt="2024-10-12T12:57:09.220" v="1332" actId="14100"/>
          <ac:spMkLst>
            <pc:docMk/>
            <pc:sldMk cId="1696487812" sldId="256"/>
            <ac:spMk id="26" creationId="{66F52B2A-6729-A6DC-B351-018D9061FBAC}"/>
          </ac:spMkLst>
        </pc:spChg>
        <pc:spChg chg="add mod">
          <ac:chgData name="和夫 楠本" userId="0b57b813cb9bb724" providerId="LiveId" clId="{11ECF7C3-31E6-4994-947B-BDD104F2B052}" dt="2024-10-12T12:56:06.294" v="1320" actId="1076"/>
          <ac:spMkLst>
            <pc:docMk/>
            <pc:sldMk cId="1696487812" sldId="256"/>
            <ac:spMk id="27" creationId="{35705080-CE57-931D-5858-6194B33D06A8}"/>
          </ac:spMkLst>
        </pc:spChg>
        <pc:spChg chg="add mod">
          <ac:chgData name="和夫 楠本" userId="0b57b813cb9bb724" providerId="LiveId" clId="{11ECF7C3-31E6-4994-947B-BDD104F2B052}" dt="2024-10-12T12:56:22.139" v="1326" actId="1076"/>
          <ac:spMkLst>
            <pc:docMk/>
            <pc:sldMk cId="1696487812" sldId="256"/>
            <ac:spMk id="30" creationId="{F06720F2-221B-DB48-677E-C130A797339F}"/>
          </ac:spMkLst>
        </pc:spChg>
        <pc:spChg chg="add mod">
          <ac:chgData name="和夫 楠本" userId="0b57b813cb9bb724" providerId="LiveId" clId="{11ECF7C3-31E6-4994-947B-BDD104F2B052}" dt="2024-10-12T12:56:19.839" v="1325" actId="1076"/>
          <ac:spMkLst>
            <pc:docMk/>
            <pc:sldMk cId="1696487812" sldId="256"/>
            <ac:spMk id="33" creationId="{9640FE0F-00B1-7C80-3338-D9E742A0D9CD}"/>
          </ac:spMkLst>
        </pc:spChg>
        <pc:spChg chg="add mod">
          <ac:chgData name="和夫 楠本" userId="0b57b813cb9bb724" providerId="LiveId" clId="{11ECF7C3-31E6-4994-947B-BDD104F2B052}" dt="2024-10-12T12:56:16.974" v="1324" actId="1076"/>
          <ac:spMkLst>
            <pc:docMk/>
            <pc:sldMk cId="1696487812" sldId="256"/>
            <ac:spMk id="35" creationId="{20B081EE-74F5-CA26-FA8D-D233ABBA8245}"/>
          </ac:spMkLst>
        </pc:spChg>
        <pc:spChg chg="add mod">
          <ac:chgData name="和夫 楠本" userId="0b57b813cb9bb724" providerId="LiveId" clId="{11ECF7C3-31E6-4994-947B-BDD104F2B052}" dt="2024-10-12T12:56:12.774" v="1323" actId="1076"/>
          <ac:spMkLst>
            <pc:docMk/>
            <pc:sldMk cId="1696487812" sldId="256"/>
            <ac:spMk id="36" creationId="{9763E1F1-2998-B6A0-E6B6-462A82FCFE27}"/>
          </ac:spMkLst>
        </pc:spChg>
        <pc:spChg chg="add mod">
          <ac:chgData name="和夫 楠本" userId="0b57b813cb9bb724" providerId="LiveId" clId="{11ECF7C3-31E6-4994-947B-BDD104F2B052}" dt="2024-10-12T12:57:57.674" v="1337" actId="14100"/>
          <ac:spMkLst>
            <pc:docMk/>
            <pc:sldMk cId="1696487812" sldId="256"/>
            <ac:spMk id="38" creationId="{8E393317-B9AA-7D80-D52B-9DA7C51AE0DB}"/>
          </ac:spMkLst>
        </pc:spChg>
        <pc:spChg chg="del mod">
          <ac:chgData name="和夫 楠本" userId="0b57b813cb9bb724" providerId="LiveId" clId="{11ECF7C3-31E6-4994-947B-BDD104F2B052}" dt="2024-10-12T12:51:41.783" v="1224" actId="478"/>
          <ac:spMkLst>
            <pc:docMk/>
            <pc:sldMk cId="1696487812" sldId="256"/>
            <ac:spMk id="71" creationId="{836D7E57-0E55-13AD-0366-1C539097A7AD}"/>
          </ac:spMkLst>
        </pc:spChg>
        <pc:spChg chg="del mod">
          <ac:chgData name="和夫 楠本" userId="0b57b813cb9bb724" providerId="LiveId" clId="{11ECF7C3-31E6-4994-947B-BDD104F2B052}" dt="2024-10-12T12:51:43.758" v="1225" actId="478"/>
          <ac:spMkLst>
            <pc:docMk/>
            <pc:sldMk cId="1696487812" sldId="256"/>
            <ac:spMk id="72" creationId="{8D50CDB6-DCA3-ED1E-4C22-7D27A4C5626C}"/>
          </ac:spMkLst>
        </pc:spChg>
        <pc:spChg chg="del mod">
          <ac:chgData name="和夫 楠本" userId="0b57b813cb9bb724" providerId="LiveId" clId="{11ECF7C3-31E6-4994-947B-BDD104F2B052}" dt="2024-10-12T12:51:50.708" v="1227" actId="478"/>
          <ac:spMkLst>
            <pc:docMk/>
            <pc:sldMk cId="1696487812" sldId="256"/>
            <ac:spMk id="73" creationId="{7B4701F3-FA28-FAED-7792-C5A4E3F98EA7}"/>
          </ac:spMkLst>
        </pc:spChg>
        <pc:spChg chg="del mod">
          <ac:chgData name="和夫 楠本" userId="0b57b813cb9bb724" providerId="LiveId" clId="{11ECF7C3-31E6-4994-947B-BDD104F2B052}" dt="2024-10-12T12:52:00.871" v="1228" actId="478"/>
          <ac:spMkLst>
            <pc:docMk/>
            <pc:sldMk cId="1696487812" sldId="256"/>
            <ac:spMk id="74" creationId="{2E710D54-EBF4-19AC-A740-5DBC4AF40220}"/>
          </ac:spMkLst>
        </pc:spChg>
        <pc:spChg chg="del mod">
          <ac:chgData name="和夫 楠本" userId="0b57b813cb9bb724" providerId="LiveId" clId="{11ECF7C3-31E6-4994-947B-BDD104F2B052}" dt="2024-10-12T12:52:02.641" v="1229" actId="478"/>
          <ac:spMkLst>
            <pc:docMk/>
            <pc:sldMk cId="1696487812" sldId="256"/>
            <ac:spMk id="75" creationId="{DA319176-BD98-0EBD-8D0A-9C535E6363DB}"/>
          </ac:spMkLst>
        </pc:spChg>
        <pc:spChg chg="del mod">
          <ac:chgData name="和夫 楠本" userId="0b57b813cb9bb724" providerId="LiveId" clId="{11ECF7C3-31E6-4994-947B-BDD104F2B052}" dt="2024-10-12T12:53:25.089" v="1267" actId="478"/>
          <ac:spMkLst>
            <pc:docMk/>
            <pc:sldMk cId="1696487812" sldId="256"/>
            <ac:spMk id="76" creationId="{C21976F5-29A2-FB41-3BC3-BC191D417D9A}"/>
          </ac:spMkLst>
        </pc:spChg>
        <pc:spChg chg="del">
          <ac:chgData name="和夫 楠本" userId="0b57b813cb9bb724" providerId="LiveId" clId="{11ECF7C3-31E6-4994-947B-BDD104F2B052}" dt="2024-10-12T12:44:17.412" v="1023" actId="478"/>
          <ac:spMkLst>
            <pc:docMk/>
            <pc:sldMk cId="1696487812" sldId="256"/>
            <ac:spMk id="77" creationId="{226C2C7F-6BC2-283D-DBF6-167A1B1413EF}"/>
          </ac:spMkLst>
        </pc:spChg>
        <pc:spChg chg="del">
          <ac:chgData name="和夫 楠本" userId="0b57b813cb9bb724" providerId="LiveId" clId="{11ECF7C3-31E6-4994-947B-BDD104F2B052}" dt="2024-10-12T12:44:19.794" v="1024" actId="478"/>
          <ac:spMkLst>
            <pc:docMk/>
            <pc:sldMk cId="1696487812" sldId="256"/>
            <ac:spMk id="78" creationId="{CB2FD81E-3BFD-924A-897F-66D1C30C1DDA}"/>
          </ac:spMkLst>
        </pc:spChg>
        <pc:spChg chg="mod">
          <ac:chgData name="和夫 楠本" userId="0b57b813cb9bb724" providerId="LiveId" clId="{11ECF7C3-31E6-4994-947B-BDD104F2B052}" dt="2024-10-12T12:45:12.013" v="1059" actId="1037"/>
          <ac:spMkLst>
            <pc:docMk/>
            <pc:sldMk cId="1696487812" sldId="256"/>
            <ac:spMk id="79" creationId="{CFBEBBE0-FB00-06E8-0371-3CAF9B81B23F}"/>
          </ac:spMkLst>
        </pc:spChg>
        <pc:spChg chg="del">
          <ac:chgData name="和夫 楠本" userId="0b57b813cb9bb724" providerId="LiveId" clId="{11ECF7C3-31E6-4994-947B-BDD104F2B052}" dt="2024-10-12T12:44:22.662" v="1025" actId="478"/>
          <ac:spMkLst>
            <pc:docMk/>
            <pc:sldMk cId="1696487812" sldId="256"/>
            <ac:spMk id="80" creationId="{56057670-EC0C-E56D-C8D0-D71EF1DF4B7A}"/>
          </ac:spMkLst>
        </pc:spChg>
        <pc:grpChg chg="mod">
          <ac:chgData name="和夫 楠本" userId="0b57b813cb9bb724" providerId="LiveId" clId="{11ECF7C3-31E6-4994-947B-BDD104F2B052}" dt="2024-10-12T12:45:12.013" v="1059" actId="1037"/>
          <ac:grpSpMkLst>
            <pc:docMk/>
            <pc:sldMk cId="1696487812" sldId="256"/>
            <ac:grpSpMk id="67" creationId="{CBC8A68E-DE8B-8589-6B96-960A184F710F}"/>
          </ac:grpSpMkLst>
        </pc:grpChg>
        <pc:grpChg chg="mod">
          <ac:chgData name="和夫 楠本" userId="0b57b813cb9bb724" providerId="LiveId" clId="{11ECF7C3-31E6-4994-947B-BDD104F2B052}" dt="2024-10-12T12:45:12.013" v="1059" actId="1037"/>
          <ac:grpSpMkLst>
            <pc:docMk/>
            <pc:sldMk cId="1696487812" sldId="256"/>
            <ac:grpSpMk id="68" creationId="{DEEB7066-F920-950A-A979-AB041BF98DEF}"/>
          </ac:grpSpMkLst>
        </pc:grpChg>
        <pc:picChg chg="mod">
          <ac:chgData name="和夫 楠本" userId="0b57b813cb9bb724" providerId="LiveId" clId="{11ECF7C3-31E6-4994-947B-BDD104F2B052}" dt="2024-10-12T12:56:09.754" v="1322" actId="1076"/>
          <ac:picMkLst>
            <pc:docMk/>
            <pc:sldMk cId="1696487812" sldId="256"/>
            <ac:picMk id="5" creationId="{B0321C98-24E1-85E4-D641-949F18ADDD48}"/>
          </ac:picMkLst>
        </pc:picChg>
        <pc:cxnChg chg="mod">
          <ac:chgData name="和夫 楠本" userId="0b57b813cb9bb724" providerId="LiveId" clId="{11ECF7C3-31E6-4994-947B-BDD104F2B052}" dt="2024-10-12T12:45:12.013" v="1059" actId="1037"/>
          <ac:cxnSpMkLst>
            <pc:docMk/>
            <pc:sldMk cId="1696487812" sldId="256"/>
            <ac:cxnSpMk id="37" creationId="{892FAE56-1283-034E-053C-1CA3A5FEECC9}"/>
          </ac:cxnSpMkLst>
        </pc:cxnChg>
        <pc:cxnChg chg="mod">
          <ac:chgData name="和夫 楠本" userId="0b57b813cb9bb724" providerId="LiveId" clId="{11ECF7C3-31E6-4994-947B-BDD104F2B052}" dt="2024-10-12T12:45:12.013" v="1059" actId="1037"/>
          <ac:cxnSpMkLst>
            <pc:docMk/>
            <pc:sldMk cId="1696487812" sldId="256"/>
            <ac:cxnSpMk id="39" creationId="{1BF201A1-EF63-1B47-2327-D3A981D26861}"/>
          </ac:cxnSpMkLst>
        </pc:cxnChg>
        <pc:cxnChg chg="mod">
          <ac:chgData name="和夫 楠本" userId="0b57b813cb9bb724" providerId="LiveId" clId="{11ECF7C3-31E6-4994-947B-BDD104F2B052}" dt="2024-10-12T12:45:12.013" v="1059" actId="1037"/>
          <ac:cxnSpMkLst>
            <pc:docMk/>
            <pc:sldMk cId="1696487812" sldId="256"/>
            <ac:cxnSpMk id="41" creationId="{DA8B8CD0-7217-650B-01E2-01C01459C225}"/>
          </ac:cxnSpMkLst>
        </pc:cxnChg>
        <pc:cxnChg chg="mod">
          <ac:chgData name="和夫 楠本" userId="0b57b813cb9bb724" providerId="LiveId" clId="{11ECF7C3-31E6-4994-947B-BDD104F2B052}" dt="2024-10-12T12:45:12.013" v="1059" actId="1037"/>
          <ac:cxnSpMkLst>
            <pc:docMk/>
            <pc:sldMk cId="1696487812" sldId="256"/>
            <ac:cxnSpMk id="44" creationId="{8FFFE901-BABF-B4AA-9B68-C9D7BC9F4FEF}"/>
          </ac:cxnSpMkLst>
        </pc:cxnChg>
        <pc:cxnChg chg="mod">
          <ac:chgData name="和夫 楠本" userId="0b57b813cb9bb724" providerId="LiveId" clId="{11ECF7C3-31E6-4994-947B-BDD104F2B052}" dt="2024-10-12T12:45:12.013" v="1059" actId="1037"/>
          <ac:cxnSpMkLst>
            <pc:docMk/>
            <pc:sldMk cId="1696487812" sldId="256"/>
            <ac:cxnSpMk id="46" creationId="{D69E1CBB-6F16-B35F-484B-C11E8E789045}"/>
          </ac:cxnSpMkLst>
        </pc:cxnChg>
      </pc:sldChg>
      <pc:sldChg chg="addSp new">
        <pc:chgData name="和夫 楠本" userId="0b57b813cb9bb724" providerId="LiveId" clId="{11ECF7C3-31E6-4994-947B-BDD104F2B052}" dt="2024-10-12T13:14:10.567" v="1640"/>
        <pc:sldMkLst>
          <pc:docMk/>
          <pc:sldMk cId="2459904537" sldId="258"/>
        </pc:sldMkLst>
        <pc:picChg chg="add">
          <ac:chgData name="和夫 楠本" userId="0b57b813cb9bb724" providerId="LiveId" clId="{11ECF7C3-31E6-4994-947B-BDD104F2B052}" dt="2024-10-12T13:14:10.567" v="1640"/>
          <ac:picMkLst>
            <pc:docMk/>
            <pc:sldMk cId="2459904537" sldId="258"/>
            <ac:picMk id="2" creationId="{90916739-DFEA-5089-EC46-FB325F53D97A}"/>
          </ac:picMkLst>
        </pc:picChg>
      </pc:sldChg>
    </pc:docChg>
  </pc:docChgLst>
  <pc:docChgLst>
    <pc:chgData name="和夫 楠本" userId="0b57b813cb9bb724" providerId="LiveId" clId="{4C4DC167-B839-4237-BBBE-27517B7328C1}"/>
    <pc:docChg chg="undo custSel addSld modSld">
      <pc:chgData name="和夫 楠本" userId="0b57b813cb9bb724" providerId="LiveId" clId="{4C4DC167-B839-4237-BBBE-27517B7328C1}" dt="2024-06-26T08:52:39.415" v="191" actId="2890"/>
      <pc:docMkLst>
        <pc:docMk/>
      </pc:docMkLst>
      <pc:sldChg chg="addSp delSp modSp mod">
        <pc:chgData name="和夫 楠本" userId="0b57b813cb9bb724" providerId="LiveId" clId="{4C4DC167-B839-4237-BBBE-27517B7328C1}" dt="2024-06-26T08:52:34.223" v="190" actId="478"/>
        <pc:sldMkLst>
          <pc:docMk/>
          <pc:sldMk cId="1696487812" sldId="256"/>
        </pc:sldMkLst>
        <pc:spChg chg="mod">
          <ac:chgData name="和夫 楠本" userId="0b57b813cb9bb724" providerId="LiveId" clId="{4C4DC167-B839-4237-BBBE-27517B7328C1}" dt="2024-06-26T08:11:17.480" v="54" actId="20577"/>
          <ac:spMkLst>
            <pc:docMk/>
            <pc:sldMk cId="1696487812" sldId="256"/>
            <ac:spMk id="2" creationId="{FFAE3B5C-6DB6-957C-4B22-5D4B362BB633}"/>
          </ac:spMkLst>
        </pc:spChg>
        <pc:spChg chg="del">
          <ac:chgData name="和夫 楠本" userId="0b57b813cb9bb724" providerId="LiveId" clId="{4C4DC167-B839-4237-BBBE-27517B7328C1}" dt="2024-06-26T08:11:24.911" v="55" actId="478"/>
          <ac:spMkLst>
            <pc:docMk/>
            <pc:sldMk cId="1696487812" sldId="256"/>
            <ac:spMk id="3" creationId="{B8209190-1F03-0DE0-D243-FC2C7CFFADF9}"/>
          </ac:spMkLst>
        </pc:spChg>
        <pc:spChg chg="add del mod topLvl">
          <ac:chgData name="和夫 楠本" userId="0b57b813cb9bb724" providerId="LiveId" clId="{4C4DC167-B839-4237-BBBE-27517B7328C1}" dt="2024-06-26T08:51:58.941" v="186" actId="478"/>
          <ac:spMkLst>
            <pc:docMk/>
            <pc:sldMk cId="1696487812" sldId="256"/>
            <ac:spMk id="6" creationId="{C5826205-9FFB-F50F-7AF2-CE5096E9C8D5}"/>
          </ac:spMkLst>
        </pc:spChg>
        <pc:spChg chg="add mod topLvl">
          <ac:chgData name="和夫 楠本" userId="0b57b813cb9bb724" providerId="LiveId" clId="{4C4DC167-B839-4237-BBBE-27517B7328C1}" dt="2024-06-26T08:51:53.144" v="185" actId="165"/>
          <ac:spMkLst>
            <pc:docMk/>
            <pc:sldMk cId="1696487812" sldId="256"/>
            <ac:spMk id="7" creationId="{D787F2E6-93BB-AF52-3973-4142B1076913}"/>
          </ac:spMkLst>
        </pc:spChg>
        <pc:spChg chg="add mod topLvl">
          <ac:chgData name="和夫 楠本" userId="0b57b813cb9bb724" providerId="LiveId" clId="{4C4DC167-B839-4237-BBBE-27517B7328C1}" dt="2024-06-26T08:51:53.144" v="185" actId="165"/>
          <ac:spMkLst>
            <pc:docMk/>
            <pc:sldMk cId="1696487812" sldId="256"/>
            <ac:spMk id="8" creationId="{2D7AC971-4820-EC3C-4119-5A2144D57ECE}"/>
          </ac:spMkLst>
        </pc:spChg>
        <pc:spChg chg="add mod topLvl">
          <ac:chgData name="和夫 楠本" userId="0b57b813cb9bb724" providerId="LiveId" clId="{4C4DC167-B839-4237-BBBE-27517B7328C1}" dt="2024-06-26T08:51:53.144" v="185" actId="165"/>
          <ac:spMkLst>
            <pc:docMk/>
            <pc:sldMk cId="1696487812" sldId="256"/>
            <ac:spMk id="9" creationId="{B6151D75-91D4-7AA9-9F2E-6C828B5E3AEB}"/>
          </ac:spMkLst>
        </pc:spChg>
        <pc:spChg chg="add mod topLvl">
          <ac:chgData name="和夫 楠本" userId="0b57b813cb9bb724" providerId="LiveId" clId="{4C4DC167-B839-4237-BBBE-27517B7328C1}" dt="2024-06-26T08:51:53.144" v="185" actId="165"/>
          <ac:spMkLst>
            <pc:docMk/>
            <pc:sldMk cId="1696487812" sldId="256"/>
            <ac:spMk id="10" creationId="{5F737694-ACE4-CA63-8F11-CF5BA96221F9}"/>
          </ac:spMkLst>
        </pc:spChg>
        <pc:spChg chg="add mod topLvl">
          <ac:chgData name="和夫 楠本" userId="0b57b813cb9bb724" providerId="LiveId" clId="{4C4DC167-B839-4237-BBBE-27517B7328C1}" dt="2024-06-26T08:51:53.144" v="185" actId="165"/>
          <ac:spMkLst>
            <pc:docMk/>
            <pc:sldMk cId="1696487812" sldId="256"/>
            <ac:spMk id="11" creationId="{77C2D7DA-0D50-757D-4297-060071097509}"/>
          </ac:spMkLst>
        </pc:spChg>
        <pc:spChg chg="add mod topLvl">
          <ac:chgData name="和夫 楠本" userId="0b57b813cb9bb724" providerId="LiveId" clId="{4C4DC167-B839-4237-BBBE-27517B7328C1}" dt="2024-06-26T08:51:53.144" v="185" actId="165"/>
          <ac:spMkLst>
            <pc:docMk/>
            <pc:sldMk cId="1696487812" sldId="256"/>
            <ac:spMk id="12" creationId="{03C0E791-822C-BFFD-7825-F38B4D8A80F7}"/>
          </ac:spMkLst>
        </pc:spChg>
        <pc:spChg chg="add mod topLvl">
          <ac:chgData name="和夫 楠本" userId="0b57b813cb9bb724" providerId="LiveId" clId="{4C4DC167-B839-4237-BBBE-27517B7328C1}" dt="2024-06-26T08:51:53.144" v="185" actId="165"/>
          <ac:spMkLst>
            <pc:docMk/>
            <pc:sldMk cId="1696487812" sldId="256"/>
            <ac:spMk id="13" creationId="{D9B48E74-BAFE-8771-46E2-1A9C51E41306}"/>
          </ac:spMkLst>
        </pc:spChg>
        <pc:spChg chg="add mod topLvl">
          <ac:chgData name="和夫 楠本" userId="0b57b813cb9bb724" providerId="LiveId" clId="{4C4DC167-B839-4237-BBBE-27517B7328C1}" dt="2024-06-26T08:51:53.144" v="185" actId="165"/>
          <ac:spMkLst>
            <pc:docMk/>
            <pc:sldMk cId="1696487812" sldId="256"/>
            <ac:spMk id="14" creationId="{EA6B7CBA-E3A1-0AB0-48CD-B3FB28D281F6}"/>
          </ac:spMkLst>
        </pc:spChg>
        <pc:spChg chg="del mod topLvl">
          <ac:chgData name="和夫 楠本" userId="0b57b813cb9bb724" providerId="LiveId" clId="{4C4DC167-B839-4237-BBBE-27517B7328C1}" dt="2024-06-26T08:45:33.582" v="156" actId="478"/>
          <ac:spMkLst>
            <pc:docMk/>
            <pc:sldMk cId="1696487812" sldId="256"/>
            <ac:spMk id="17" creationId="{66ED54D7-7B2E-78A0-9FD7-8588A696C9FC}"/>
          </ac:spMkLst>
        </pc:spChg>
        <pc:spChg chg="mod topLvl">
          <ac:chgData name="和夫 楠本" userId="0b57b813cb9bb724" providerId="LiveId" clId="{4C4DC167-B839-4237-BBBE-27517B7328C1}" dt="2024-06-26T08:46:06.946" v="160" actId="692"/>
          <ac:spMkLst>
            <pc:docMk/>
            <pc:sldMk cId="1696487812" sldId="256"/>
            <ac:spMk id="18" creationId="{692049B8-17D5-8785-1C24-6A9991DF6648}"/>
          </ac:spMkLst>
        </pc:spChg>
        <pc:spChg chg="mod topLvl">
          <ac:chgData name="和夫 楠本" userId="0b57b813cb9bb724" providerId="LiveId" clId="{4C4DC167-B839-4237-BBBE-27517B7328C1}" dt="2024-06-26T08:46:06.946" v="160" actId="692"/>
          <ac:spMkLst>
            <pc:docMk/>
            <pc:sldMk cId="1696487812" sldId="256"/>
            <ac:spMk id="19" creationId="{90807429-57BB-C50D-066B-967C09DECAAC}"/>
          </ac:spMkLst>
        </pc:spChg>
        <pc:spChg chg="mod topLvl">
          <ac:chgData name="和夫 楠本" userId="0b57b813cb9bb724" providerId="LiveId" clId="{4C4DC167-B839-4237-BBBE-27517B7328C1}" dt="2024-06-26T08:46:06.946" v="160" actId="692"/>
          <ac:spMkLst>
            <pc:docMk/>
            <pc:sldMk cId="1696487812" sldId="256"/>
            <ac:spMk id="20" creationId="{817252DA-042A-C628-5B01-9A673C8D952C}"/>
          </ac:spMkLst>
        </pc:spChg>
        <pc:spChg chg="mod topLvl">
          <ac:chgData name="和夫 楠本" userId="0b57b813cb9bb724" providerId="LiveId" clId="{4C4DC167-B839-4237-BBBE-27517B7328C1}" dt="2024-06-26T08:47:49.422" v="172" actId="14100"/>
          <ac:spMkLst>
            <pc:docMk/>
            <pc:sldMk cId="1696487812" sldId="256"/>
            <ac:spMk id="21" creationId="{63EF16D3-296B-DC45-C395-30E9CB4D5B3A}"/>
          </ac:spMkLst>
        </pc:spChg>
        <pc:spChg chg="mod topLvl">
          <ac:chgData name="和夫 楠本" userId="0b57b813cb9bb724" providerId="LiveId" clId="{4C4DC167-B839-4237-BBBE-27517B7328C1}" dt="2024-06-26T08:46:06.946" v="160" actId="692"/>
          <ac:spMkLst>
            <pc:docMk/>
            <pc:sldMk cId="1696487812" sldId="256"/>
            <ac:spMk id="22" creationId="{3B67AD86-4134-F625-062A-EB957664F62C}"/>
          </ac:spMkLst>
        </pc:spChg>
        <pc:spChg chg="del mod">
          <ac:chgData name="和夫 楠本" userId="0b57b813cb9bb724" providerId="LiveId" clId="{4C4DC167-B839-4237-BBBE-27517B7328C1}" dt="2024-06-26T08:36:07.050" v="99" actId="478"/>
          <ac:spMkLst>
            <pc:docMk/>
            <pc:sldMk cId="1696487812" sldId="256"/>
            <ac:spMk id="23" creationId="{7E7AB853-DC53-4F8C-9CFF-493A5EEA8F42}"/>
          </ac:spMkLst>
        </pc:spChg>
        <pc:spChg chg="mod topLvl">
          <ac:chgData name="和夫 楠本" userId="0b57b813cb9bb724" providerId="LiveId" clId="{4C4DC167-B839-4237-BBBE-27517B7328C1}" dt="2024-06-26T08:46:06.946" v="160" actId="692"/>
          <ac:spMkLst>
            <pc:docMk/>
            <pc:sldMk cId="1696487812" sldId="256"/>
            <ac:spMk id="24" creationId="{84E50787-C4AA-8970-A9D9-F4E029732DE2}"/>
          </ac:spMkLst>
        </pc:spChg>
        <pc:spChg chg="mod topLvl">
          <ac:chgData name="和夫 楠本" userId="0b57b813cb9bb724" providerId="LiveId" clId="{4C4DC167-B839-4237-BBBE-27517B7328C1}" dt="2024-06-26T08:46:06.946" v="160" actId="692"/>
          <ac:spMkLst>
            <pc:docMk/>
            <pc:sldMk cId="1696487812" sldId="256"/>
            <ac:spMk id="25" creationId="{AEBA0988-6046-2FA5-6F8A-5BFCB4620717}"/>
          </ac:spMkLst>
        </pc:spChg>
        <pc:spChg chg="del mod topLvl">
          <ac:chgData name="和夫 楠本" userId="0b57b813cb9bb724" providerId="LiveId" clId="{4C4DC167-B839-4237-BBBE-27517B7328C1}" dt="2024-06-26T08:45:07.152" v="153" actId="478"/>
          <ac:spMkLst>
            <pc:docMk/>
            <pc:sldMk cId="1696487812" sldId="256"/>
            <ac:spMk id="27" creationId="{C9FDA28E-C062-96DC-2D81-F336EF83D23A}"/>
          </ac:spMkLst>
        </pc:spChg>
        <pc:spChg chg="mod topLvl">
          <ac:chgData name="和夫 楠本" userId="0b57b813cb9bb724" providerId="LiveId" clId="{4C4DC167-B839-4237-BBBE-27517B7328C1}" dt="2024-06-26T08:46:14.822" v="161" actId="692"/>
          <ac:spMkLst>
            <pc:docMk/>
            <pc:sldMk cId="1696487812" sldId="256"/>
            <ac:spMk id="28" creationId="{B49976D7-FD55-8D14-6A95-428FBFF96044}"/>
          </ac:spMkLst>
        </pc:spChg>
        <pc:spChg chg="mod topLvl">
          <ac:chgData name="和夫 楠本" userId="0b57b813cb9bb724" providerId="LiveId" clId="{4C4DC167-B839-4237-BBBE-27517B7328C1}" dt="2024-06-26T08:46:14.822" v="161" actId="692"/>
          <ac:spMkLst>
            <pc:docMk/>
            <pc:sldMk cId="1696487812" sldId="256"/>
            <ac:spMk id="29" creationId="{65C10003-DA2B-7263-6AA5-4EABEA990EAB}"/>
          </ac:spMkLst>
        </pc:spChg>
        <pc:spChg chg="del mod topLvl">
          <ac:chgData name="和夫 楠本" userId="0b57b813cb9bb724" providerId="LiveId" clId="{4C4DC167-B839-4237-BBBE-27517B7328C1}" dt="2024-06-26T08:37:45.023" v="111" actId="478"/>
          <ac:spMkLst>
            <pc:docMk/>
            <pc:sldMk cId="1696487812" sldId="256"/>
            <ac:spMk id="30" creationId="{EC84AC32-8FE8-D5F4-0342-96ED5BD8F3D8}"/>
          </ac:spMkLst>
        </pc:spChg>
        <pc:spChg chg="mod topLvl">
          <ac:chgData name="和夫 楠本" userId="0b57b813cb9bb724" providerId="LiveId" clId="{4C4DC167-B839-4237-BBBE-27517B7328C1}" dt="2024-06-26T08:46:14.822" v="161" actId="692"/>
          <ac:spMkLst>
            <pc:docMk/>
            <pc:sldMk cId="1696487812" sldId="256"/>
            <ac:spMk id="31" creationId="{BDDD49FD-5793-E532-7706-2496DFC5CD11}"/>
          </ac:spMkLst>
        </pc:spChg>
        <pc:spChg chg="mod topLvl">
          <ac:chgData name="和夫 楠本" userId="0b57b813cb9bb724" providerId="LiveId" clId="{4C4DC167-B839-4237-BBBE-27517B7328C1}" dt="2024-06-26T08:46:14.822" v="161" actId="692"/>
          <ac:spMkLst>
            <pc:docMk/>
            <pc:sldMk cId="1696487812" sldId="256"/>
            <ac:spMk id="32" creationId="{DB1802A9-1651-42A6-8482-70044F5D0367}"/>
          </ac:spMkLst>
        </pc:spChg>
        <pc:spChg chg="del mod">
          <ac:chgData name="和夫 楠本" userId="0b57b813cb9bb724" providerId="LiveId" clId="{4C4DC167-B839-4237-BBBE-27517B7328C1}" dt="2024-06-26T08:36:53.267" v="106" actId="478"/>
          <ac:spMkLst>
            <pc:docMk/>
            <pc:sldMk cId="1696487812" sldId="256"/>
            <ac:spMk id="33" creationId="{36864480-2619-5687-A390-CC5F853C50B7}"/>
          </ac:spMkLst>
        </pc:spChg>
        <pc:spChg chg="mod topLvl">
          <ac:chgData name="和夫 楠本" userId="0b57b813cb9bb724" providerId="LiveId" clId="{4C4DC167-B839-4237-BBBE-27517B7328C1}" dt="2024-06-26T08:46:14.822" v="161" actId="692"/>
          <ac:spMkLst>
            <pc:docMk/>
            <pc:sldMk cId="1696487812" sldId="256"/>
            <ac:spMk id="34" creationId="{0142098A-A324-0DA6-0B0E-FB60FB439DF5}"/>
          </ac:spMkLst>
        </pc:spChg>
        <pc:spChg chg="del mod topLvl">
          <ac:chgData name="和夫 楠本" userId="0b57b813cb9bb724" providerId="LiveId" clId="{4C4DC167-B839-4237-BBBE-27517B7328C1}" dt="2024-06-26T08:38:18.975" v="116" actId="478"/>
          <ac:spMkLst>
            <pc:docMk/>
            <pc:sldMk cId="1696487812" sldId="256"/>
            <ac:spMk id="35" creationId="{7B75585F-8047-5319-438B-A17673CD0E87}"/>
          </ac:spMkLst>
        </pc:spChg>
        <pc:spChg chg="add">
          <ac:chgData name="和夫 楠本" userId="0b57b813cb9bb724" providerId="LiveId" clId="{4C4DC167-B839-4237-BBBE-27517B7328C1}" dt="2024-06-26T08:48:06.974" v="173" actId="11529"/>
          <ac:spMkLst>
            <pc:docMk/>
            <pc:sldMk cId="1696487812" sldId="256"/>
            <ac:spMk id="71" creationId="{836D7E57-0E55-13AD-0366-1C539097A7AD}"/>
          </ac:spMkLst>
        </pc:spChg>
        <pc:spChg chg="add mod">
          <ac:chgData name="和夫 楠本" userId="0b57b813cb9bb724" providerId="LiveId" clId="{4C4DC167-B839-4237-BBBE-27517B7328C1}" dt="2024-06-26T08:48:24.696" v="175" actId="14100"/>
          <ac:spMkLst>
            <pc:docMk/>
            <pc:sldMk cId="1696487812" sldId="256"/>
            <ac:spMk id="72" creationId="{8D50CDB6-DCA3-ED1E-4C22-7D27A4C5626C}"/>
          </ac:spMkLst>
        </pc:spChg>
        <pc:spChg chg="add">
          <ac:chgData name="和夫 楠本" userId="0b57b813cb9bb724" providerId="LiveId" clId="{4C4DC167-B839-4237-BBBE-27517B7328C1}" dt="2024-06-26T08:48:38.099" v="176" actId="11529"/>
          <ac:spMkLst>
            <pc:docMk/>
            <pc:sldMk cId="1696487812" sldId="256"/>
            <ac:spMk id="73" creationId="{7B4701F3-FA28-FAED-7792-C5A4E3F98EA7}"/>
          </ac:spMkLst>
        </pc:spChg>
        <pc:spChg chg="add">
          <ac:chgData name="和夫 楠本" userId="0b57b813cb9bb724" providerId="LiveId" clId="{4C4DC167-B839-4237-BBBE-27517B7328C1}" dt="2024-06-26T08:48:51.203" v="177" actId="11529"/>
          <ac:spMkLst>
            <pc:docMk/>
            <pc:sldMk cId="1696487812" sldId="256"/>
            <ac:spMk id="74" creationId="{2E710D54-EBF4-19AC-A740-5DBC4AF40220}"/>
          </ac:spMkLst>
        </pc:spChg>
        <pc:spChg chg="add">
          <ac:chgData name="和夫 楠本" userId="0b57b813cb9bb724" providerId="LiveId" clId="{4C4DC167-B839-4237-BBBE-27517B7328C1}" dt="2024-06-26T08:49:01.140" v="178" actId="11529"/>
          <ac:spMkLst>
            <pc:docMk/>
            <pc:sldMk cId="1696487812" sldId="256"/>
            <ac:spMk id="75" creationId="{DA319176-BD98-0EBD-8D0A-9C535E6363DB}"/>
          </ac:spMkLst>
        </pc:spChg>
        <pc:spChg chg="add">
          <ac:chgData name="和夫 楠本" userId="0b57b813cb9bb724" providerId="LiveId" clId="{4C4DC167-B839-4237-BBBE-27517B7328C1}" dt="2024-06-26T08:49:20.986" v="179" actId="11529"/>
          <ac:spMkLst>
            <pc:docMk/>
            <pc:sldMk cId="1696487812" sldId="256"/>
            <ac:spMk id="76" creationId="{C21976F5-29A2-FB41-3BC3-BC191D417D9A}"/>
          </ac:spMkLst>
        </pc:spChg>
        <pc:spChg chg="add">
          <ac:chgData name="和夫 楠本" userId="0b57b813cb9bb724" providerId="LiveId" clId="{4C4DC167-B839-4237-BBBE-27517B7328C1}" dt="2024-06-26T08:49:59.461" v="180" actId="11529"/>
          <ac:spMkLst>
            <pc:docMk/>
            <pc:sldMk cId="1696487812" sldId="256"/>
            <ac:spMk id="77" creationId="{226C2C7F-6BC2-283D-DBF6-167A1B1413EF}"/>
          </ac:spMkLst>
        </pc:spChg>
        <pc:spChg chg="add">
          <ac:chgData name="和夫 楠本" userId="0b57b813cb9bb724" providerId="LiveId" clId="{4C4DC167-B839-4237-BBBE-27517B7328C1}" dt="2024-06-26T08:50:17.358" v="181" actId="11529"/>
          <ac:spMkLst>
            <pc:docMk/>
            <pc:sldMk cId="1696487812" sldId="256"/>
            <ac:spMk id="78" creationId="{CB2FD81E-3BFD-924A-897F-66D1C30C1DDA}"/>
          </ac:spMkLst>
        </pc:spChg>
        <pc:spChg chg="add mod">
          <ac:chgData name="和夫 楠本" userId="0b57b813cb9bb724" providerId="LiveId" clId="{4C4DC167-B839-4237-BBBE-27517B7328C1}" dt="2024-06-26T08:50:46.050" v="183" actId="207"/>
          <ac:spMkLst>
            <pc:docMk/>
            <pc:sldMk cId="1696487812" sldId="256"/>
            <ac:spMk id="79" creationId="{CFBEBBE0-FB00-06E8-0371-3CAF9B81B23F}"/>
          </ac:spMkLst>
        </pc:spChg>
        <pc:spChg chg="add">
          <ac:chgData name="和夫 楠本" userId="0b57b813cb9bb724" providerId="LiveId" clId="{4C4DC167-B839-4237-BBBE-27517B7328C1}" dt="2024-06-26T08:51:04.721" v="184" actId="11529"/>
          <ac:spMkLst>
            <pc:docMk/>
            <pc:sldMk cId="1696487812" sldId="256"/>
            <ac:spMk id="80" creationId="{56057670-EC0C-E56D-C8D0-D71EF1DF4B7A}"/>
          </ac:spMkLst>
        </pc:spChg>
        <pc:grpChg chg="add del mod">
          <ac:chgData name="和夫 楠本" userId="0b57b813cb9bb724" providerId="LiveId" clId="{4C4DC167-B839-4237-BBBE-27517B7328C1}" dt="2024-06-26T08:40:41.510" v="134" actId="165"/>
          <ac:grpSpMkLst>
            <pc:docMk/>
            <pc:sldMk cId="1696487812" sldId="256"/>
            <ac:grpSpMk id="15" creationId="{178A02BB-FE20-ADF2-923C-ABDEF6D0F5D7}"/>
          </ac:grpSpMkLst>
        </pc:grpChg>
        <pc:grpChg chg="add del mod">
          <ac:chgData name="和夫 楠本" userId="0b57b813cb9bb724" providerId="LiveId" clId="{4C4DC167-B839-4237-BBBE-27517B7328C1}" dt="2024-06-26T08:45:24.369" v="155" actId="165"/>
          <ac:grpSpMkLst>
            <pc:docMk/>
            <pc:sldMk cId="1696487812" sldId="256"/>
            <ac:grpSpMk id="16" creationId="{D718EA5C-3634-58D4-13EC-1B52A730D181}"/>
          </ac:grpSpMkLst>
        </pc:grpChg>
        <pc:grpChg chg="add del mod">
          <ac:chgData name="和夫 楠本" userId="0b57b813cb9bb724" providerId="LiveId" clId="{4C4DC167-B839-4237-BBBE-27517B7328C1}" dt="2024-06-26T08:37:32.171" v="109" actId="165"/>
          <ac:grpSpMkLst>
            <pc:docMk/>
            <pc:sldMk cId="1696487812" sldId="256"/>
            <ac:grpSpMk id="26" creationId="{81134A32-A54F-282D-103A-7F6A2794C381}"/>
          </ac:grpSpMkLst>
        </pc:grpChg>
        <pc:grpChg chg="add mod">
          <ac:chgData name="和夫 楠本" userId="0b57b813cb9bb724" providerId="LiveId" clId="{4C4DC167-B839-4237-BBBE-27517B7328C1}" dt="2024-06-26T08:46:46.587" v="163" actId="1076"/>
          <ac:grpSpMkLst>
            <pc:docMk/>
            <pc:sldMk cId="1696487812" sldId="256"/>
            <ac:grpSpMk id="67" creationId="{CBC8A68E-DE8B-8589-6B96-960A184F710F}"/>
          </ac:grpSpMkLst>
        </pc:grpChg>
        <pc:grpChg chg="add mod">
          <ac:chgData name="和夫 楠本" userId="0b57b813cb9bb724" providerId="LiveId" clId="{4C4DC167-B839-4237-BBBE-27517B7328C1}" dt="2024-06-26T08:46:39.797" v="162" actId="1076"/>
          <ac:grpSpMkLst>
            <pc:docMk/>
            <pc:sldMk cId="1696487812" sldId="256"/>
            <ac:grpSpMk id="68" creationId="{DEEB7066-F920-950A-A979-AB041BF98DEF}"/>
          </ac:grpSpMkLst>
        </pc:grpChg>
        <pc:grpChg chg="add del mod">
          <ac:chgData name="和夫 楠本" userId="0b57b813cb9bb724" providerId="LiveId" clId="{4C4DC167-B839-4237-BBBE-27517B7328C1}" dt="2024-06-26T08:51:53.144" v="185" actId="165"/>
          <ac:grpSpMkLst>
            <pc:docMk/>
            <pc:sldMk cId="1696487812" sldId="256"/>
            <ac:grpSpMk id="69" creationId="{4E3356A6-F5F5-DD62-AFED-1AB99CC29126}"/>
          </ac:grpSpMkLst>
        </pc:grpChg>
        <pc:grpChg chg="add mod">
          <ac:chgData name="和夫 楠本" userId="0b57b813cb9bb724" providerId="LiveId" clId="{4C4DC167-B839-4237-BBBE-27517B7328C1}" dt="2024-06-26T08:47:26.461" v="168" actId="164"/>
          <ac:grpSpMkLst>
            <pc:docMk/>
            <pc:sldMk cId="1696487812" sldId="256"/>
            <ac:grpSpMk id="70" creationId="{4014B093-1062-BA64-0162-E187A94F700A}"/>
          </ac:grpSpMkLst>
        </pc:grpChg>
        <pc:picChg chg="add del mod ord">
          <ac:chgData name="和夫 楠本" userId="0b57b813cb9bb724" providerId="LiveId" clId="{4C4DC167-B839-4237-BBBE-27517B7328C1}" dt="2024-06-26T08:52:34.223" v="190" actId="478"/>
          <ac:picMkLst>
            <pc:docMk/>
            <pc:sldMk cId="1696487812" sldId="256"/>
            <ac:picMk id="5" creationId="{B0321C98-24E1-85E4-D641-949F18ADDD48}"/>
          </ac:picMkLst>
        </pc:picChg>
        <pc:cxnChg chg="add mod topLvl">
          <ac:chgData name="和夫 楠本" userId="0b57b813cb9bb724" providerId="LiveId" clId="{4C4DC167-B839-4237-BBBE-27517B7328C1}" dt="2024-06-26T08:52:16.312" v="188" actId="14100"/>
          <ac:cxnSpMkLst>
            <pc:docMk/>
            <pc:sldMk cId="1696487812" sldId="256"/>
            <ac:cxnSpMk id="37" creationId="{892FAE56-1283-034E-053C-1CA3A5FEECC9}"/>
          </ac:cxnSpMkLst>
        </pc:cxnChg>
        <pc:cxnChg chg="add mod topLvl">
          <ac:chgData name="和夫 楠本" userId="0b57b813cb9bb724" providerId="LiveId" clId="{4C4DC167-B839-4237-BBBE-27517B7328C1}" dt="2024-06-26T08:51:53.144" v="185" actId="165"/>
          <ac:cxnSpMkLst>
            <pc:docMk/>
            <pc:sldMk cId="1696487812" sldId="256"/>
            <ac:cxnSpMk id="39" creationId="{1BF201A1-EF63-1B47-2327-D3A981D26861}"/>
          </ac:cxnSpMkLst>
        </pc:cxnChg>
        <pc:cxnChg chg="add mod topLvl">
          <ac:chgData name="和夫 楠本" userId="0b57b813cb9bb724" providerId="LiveId" clId="{4C4DC167-B839-4237-BBBE-27517B7328C1}" dt="2024-06-26T08:51:53.144" v="185" actId="165"/>
          <ac:cxnSpMkLst>
            <pc:docMk/>
            <pc:sldMk cId="1696487812" sldId="256"/>
            <ac:cxnSpMk id="41" creationId="{DA8B8CD0-7217-650B-01E2-01C01459C225}"/>
          </ac:cxnSpMkLst>
        </pc:cxnChg>
        <pc:cxnChg chg="add mod topLvl">
          <ac:chgData name="和夫 楠本" userId="0b57b813cb9bb724" providerId="LiveId" clId="{4C4DC167-B839-4237-BBBE-27517B7328C1}" dt="2024-06-26T08:51:53.144" v="185" actId="165"/>
          <ac:cxnSpMkLst>
            <pc:docMk/>
            <pc:sldMk cId="1696487812" sldId="256"/>
            <ac:cxnSpMk id="44" creationId="{8FFFE901-BABF-B4AA-9B68-C9D7BC9F4FEF}"/>
          </ac:cxnSpMkLst>
        </pc:cxnChg>
        <pc:cxnChg chg="add mod topLvl">
          <ac:chgData name="和夫 楠本" userId="0b57b813cb9bb724" providerId="LiveId" clId="{4C4DC167-B839-4237-BBBE-27517B7328C1}" dt="2024-06-26T08:51:53.144" v="185" actId="165"/>
          <ac:cxnSpMkLst>
            <pc:docMk/>
            <pc:sldMk cId="1696487812" sldId="256"/>
            <ac:cxnSpMk id="46" creationId="{D69E1CBB-6F16-B35F-484B-C11E8E789045}"/>
          </ac:cxnSpMkLst>
        </pc:cxnChg>
        <pc:cxnChg chg="add mod">
          <ac:chgData name="和夫 楠本" userId="0b57b813cb9bb724" providerId="LiveId" clId="{4C4DC167-B839-4237-BBBE-27517B7328C1}" dt="2024-06-26T08:46:06.946" v="160" actId="692"/>
          <ac:cxnSpMkLst>
            <pc:docMk/>
            <pc:sldMk cId="1696487812" sldId="256"/>
            <ac:cxnSpMk id="48" creationId="{D810063F-ED54-CCFD-94D3-B57B3F81D939}"/>
          </ac:cxnSpMkLst>
        </pc:cxnChg>
        <pc:cxnChg chg="add mod">
          <ac:chgData name="和夫 楠本" userId="0b57b813cb9bb724" providerId="LiveId" clId="{4C4DC167-B839-4237-BBBE-27517B7328C1}" dt="2024-06-26T08:46:06.946" v="160" actId="692"/>
          <ac:cxnSpMkLst>
            <pc:docMk/>
            <pc:sldMk cId="1696487812" sldId="256"/>
            <ac:cxnSpMk id="50" creationId="{A935AEEE-FB12-6255-AE19-9F8E12B1BD48}"/>
          </ac:cxnSpMkLst>
        </pc:cxnChg>
        <pc:cxnChg chg="add mod">
          <ac:chgData name="和夫 楠本" userId="0b57b813cb9bb724" providerId="LiveId" clId="{4C4DC167-B839-4237-BBBE-27517B7328C1}" dt="2024-06-26T08:46:06.946" v="160" actId="692"/>
          <ac:cxnSpMkLst>
            <pc:docMk/>
            <pc:sldMk cId="1696487812" sldId="256"/>
            <ac:cxnSpMk id="52" creationId="{337286AE-2BD9-3FF6-8C50-C94E0B965D6E}"/>
          </ac:cxnSpMkLst>
        </pc:cxnChg>
        <pc:cxnChg chg="add mod">
          <ac:chgData name="和夫 楠本" userId="0b57b813cb9bb724" providerId="LiveId" clId="{4C4DC167-B839-4237-BBBE-27517B7328C1}" dt="2024-06-26T08:46:06.946" v="160" actId="692"/>
          <ac:cxnSpMkLst>
            <pc:docMk/>
            <pc:sldMk cId="1696487812" sldId="256"/>
            <ac:cxnSpMk id="54" creationId="{3EFF5958-D725-A6F1-6843-A1BEED0B483B}"/>
          </ac:cxnSpMkLst>
        </pc:cxnChg>
        <pc:cxnChg chg="add mod">
          <ac:chgData name="和夫 楠本" userId="0b57b813cb9bb724" providerId="LiveId" clId="{4C4DC167-B839-4237-BBBE-27517B7328C1}" dt="2024-06-26T08:46:06.946" v="160" actId="692"/>
          <ac:cxnSpMkLst>
            <pc:docMk/>
            <pc:sldMk cId="1696487812" sldId="256"/>
            <ac:cxnSpMk id="56" creationId="{9A09D55D-18EC-6686-847B-D92D4445871B}"/>
          </ac:cxnSpMkLst>
        </pc:cxnChg>
        <pc:cxnChg chg="add mod">
          <ac:chgData name="和夫 楠本" userId="0b57b813cb9bb724" providerId="LiveId" clId="{4C4DC167-B839-4237-BBBE-27517B7328C1}" dt="2024-06-26T08:46:14.822" v="161" actId="692"/>
          <ac:cxnSpMkLst>
            <pc:docMk/>
            <pc:sldMk cId="1696487812" sldId="256"/>
            <ac:cxnSpMk id="58" creationId="{E69706FC-B735-3933-FFBB-4B2C973F648F}"/>
          </ac:cxnSpMkLst>
        </pc:cxnChg>
        <pc:cxnChg chg="add mod">
          <ac:chgData name="和夫 楠本" userId="0b57b813cb9bb724" providerId="LiveId" clId="{4C4DC167-B839-4237-BBBE-27517B7328C1}" dt="2024-06-26T08:46:14.822" v="161" actId="692"/>
          <ac:cxnSpMkLst>
            <pc:docMk/>
            <pc:sldMk cId="1696487812" sldId="256"/>
            <ac:cxnSpMk id="60" creationId="{48ADA6CB-4E12-6786-F4A5-5998EB3BFAD5}"/>
          </ac:cxnSpMkLst>
        </pc:cxnChg>
        <pc:cxnChg chg="add mod">
          <ac:chgData name="和夫 楠本" userId="0b57b813cb9bb724" providerId="LiveId" clId="{4C4DC167-B839-4237-BBBE-27517B7328C1}" dt="2024-06-26T08:46:14.822" v="161" actId="692"/>
          <ac:cxnSpMkLst>
            <pc:docMk/>
            <pc:sldMk cId="1696487812" sldId="256"/>
            <ac:cxnSpMk id="62" creationId="{24808D9F-89D0-B07F-4581-8E663886C468}"/>
          </ac:cxnSpMkLst>
        </pc:cxnChg>
        <pc:cxnChg chg="add mod">
          <ac:chgData name="和夫 楠本" userId="0b57b813cb9bb724" providerId="LiveId" clId="{4C4DC167-B839-4237-BBBE-27517B7328C1}" dt="2024-06-26T08:46:14.822" v="161" actId="692"/>
          <ac:cxnSpMkLst>
            <pc:docMk/>
            <pc:sldMk cId="1696487812" sldId="256"/>
            <ac:cxnSpMk id="64" creationId="{7AED613D-BB38-0D0C-B156-284DA37BEBEF}"/>
          </ac:cxnSpMkLst>
        </pc:cxnChg>
        <pc:cxnChg chg="add mod">
          <ac:chgData name="和夫 楠本" userId="0b57b813cb9bb724" providerId="LiveId" clId="{4C4DC167-B839-4237-BBBE-27517B7328C1}" dt="2024-06-26T08:46:14.822" v="161" actId="692"/>
          <ac:cxnSpMkLst>
            <pc:docMk/>
            <pc:sldMk cId="1696487812" sldId="256"/>
            <ac:cxnSpMk id="66" creationId="{2A2FC950-F97A-3588-7D68-772179E25067}"/>
          </ac:cxnSpMkLst>
        </pc:cxnChg>
      </pc:sldChg>
      <pc:sldChg chg="add">
        <pc:chgData name="和夫 楠本" userId="0b57b813cb9bb724" providerId="LiveId" clId="{4C4DC167-B839-4237-BBBE-27517B7328C1}" dt="2024-06-26T08:52:39.415" v="191" actId="2890"/>
        <pc:sldMkLst>
          <pc:docMk/>
          <pc:sldMk cId="3574560882" sldId="257"/>
        </pc:sldMkLst>
      </pc:sldChg>
    </pc:docChg>
  </pc:docChgLst>
  <pc:docChgLst>
    <pc:chgData name="和夫 楠本" userId="0b57b813cb9bb724" providerId="LiveId" clId="{DE9B38E4-6A10-498F-9B92-E2C8CF3129C5}"/>
    <pc:docChg chg="undo custSel addSld delSld modSld">
      <pc:chgData name="和夫 楠本" userId="0b57b813cb9bb724" providerId="LiveId" clId="{DE9B38E4-6A10-498F-9B92-E2C8CF3129C5}" dt="2024-11-10T00:03:38.963" v="1515" actId="20577"/>
      <pc:docMkLst>
        <pc:docMk/>
      </pc:docMkLst>
      <pc:sldChg chg="addSp modSp mod">
        <pc:chgData name="和夫 楠本" userId="0b57b813cb9bb724" providerId="LiveId" clId="{DE9B38E4-6A10-498F-9B92-E2C8CF3129C5}" dt="2024-11-10T00:03:38.963" v="1515" actId="20577"/>
        <pc:sldMkLst>
          <pc:docMk/>
          <pc:sldMk cId="1696487812" sldId="256"/>
        </pc:sldMkLst>
        <pc:spChg chg="mod">
          <ac:chgData name="和夫 楠本" userId="0b57b813cb9bb724" providerId="LiveId" clId="{DE9B38E4-6A10-498F-9B92-E2C8CF3129C5}" dt="2024-11-09T15:27:08.475" v="1297" actId="1076"/>
          <ac:spMkLst>
            <pc:docMk/>
            <pc:sldMk cId="1696487812" sldId="256"/>
            <ac:spMk id="2" creationId="{FFAE3B5C-6DB6-957C-4B22-5D4B362BB633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3" creationId="{8A9902D2-66C3-15F4-09F5-E02700E8199B}"/>
          </ac:spMkLst>
        </pc:spChg>
        <pc:spChg chg="add mod">
          <ac:chgData name="和夫 楠本" userId="0b57b813cb9bb724" providerId="LiveId" clId="{DE9B38E4-6A10-498F-9B92-E2C8CF3129C5}" dt="2024-11-09T15:27:14.043" v="1298" actId="1076"/>
          <ac:spMkLst>
            <pc:docMk/>
            <pc:sldMk cId="1696487812" sldId="256"/>
            <ac:spMk id="4" creationId="{8C747794-2DA4-DCA3-36C8-54CAFED3660C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6" creationId="{C3DEB411-ECD3-4D0E-5D28-469C82F0A1C4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7" creationId="{D787F2E6-93BB-AF52-3973-4142B1076913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8" creationId="{2D7AC971-4820-EC3C-4119-5A2144D57ECE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9" creationId="{B6151D75-91D4-7AA9-9F2E-6C828B5E3AEB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10" creationId="{5F737694-ACE4-CA63-8F11-CF5BA96221F9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11" creationId="{77C2D7DA-0D50-757D-4297-060071097509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12" creationId="{03C0E791-822C-BFFD-7825-F38B4D8A80F7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13" creationId="{D9B48E74-BAFE-8771-46E2-1A9C51E41306}"/>
          </ac:spMkLst>
        </pc:spChg>
        <pc:spChg chg="add mod">
          <ac:chgData name="和夫 楠本" userId="0b57b813cb9bb724" providerId="LiveId" clId="{DE9B38E4-6A10-498F-9B92-E2C8CF3129C5}" dt="2024-11-10T00:03:38.963" v="1515" actId="20577"/>
          <ac:spMkLst>
            <pc:docMk/>
            <pc:sldMk cId="1696487812" sldId="256"/>
            <ac:spMk id="14" creationId="{F6AC3D3D-19A1-DFF8-59BA-08E6CC47B036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15" creationId="{1CB6BDF6-6DBC-4103-22E0-C0FD4779D322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16" creationId="{884A0E2B-AF1A-7D1D-197A-BEAC87BDE2D2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17" creationId="{C5A3FA28-F0CF-AF00-323A-183703EECF60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23" creationId="{ECB46AD1-47CF-BD5F-F5EA-625D5D04BF3B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26" creationId="{66F52B2A-6729-A6DC-B351-018D9061FBAC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27" creationId="{35705080-CE57-931D-5858-6194B33D06A8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30" creationId="{F06720F2-221B-DB48-677E-C130A797339F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33" creationId="{9640FE0F-00B1-7C80-3338-D9E742A0D9CD}"/>
          </ac:spMkLst>
        </pc:spChg>
        <pc:spChg chg="mod">
          <ac:chgData name="和夫 楠本" userId="0b57b813cb9bb724" providerId="LiveId" clId="{DE9B38E4-6A10-498F-9B92-E2C8CF3129C5}" dt="2024-11-09T15:31:39.517" v="1389" actId="1037"/>
          <ac:spMkLst>
            <pc:docMk/>
            <pc:sldMk cId="1696487812" sldId="256"/>
            <ac:spMk id="35" creationId="{20B081EE-74F5-CA26-FA8D-D233ABBA8245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36" creationId="{9763E1F1-2998-B6A0-E6B6-462A82FCFE27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38" creationId="{8E393317-B9AA-7D80-D52B-9DA7C51AE0DB}"/>
          </ac:spMkLst>
        </pc:spChg>
        <pc:spChg chg="add mod">
          <ac:chgData name="和夫 楠本" userId="0b57b813cb9bb724" providerId="LiveId" clId="{DE9B38E4-6A10-498F-9B92-E2C8CF3129C5}" dt="2024-11-09T15:44:17.121" v="1476" actId="6549"/>
          <ac:spMkLst>
            <pc:docMk/>
            <pc:sldMk cId="1696487812" sldId="256"/>
            <ac:spMk id="42" creationId="{6AF45011-C795-725D-F52A-57401F3597E2}"/>
          </ac:spMkLst>
        </pc:spChg>
        <pc:spChg chg="mod">
          <ac:chgData name="和夫 楠本" userId="0b57b813cb9bb724" providerId="LiveId" clId="{DE9B38E4-6A10-498F-9B92-E2C8CF3129C5}" dt="2024-11-09T15:29:17.212" v="1363" actId="1037"/>
          <ac:spMkLst>
            <pc:docMk/>
            <pc:sldMk cId="1696487812" sldId="256"/>
            <ac:spMk id="79" creationId="{CFBEBBE0-FB00-06E8-0371-3CAF9B81B23F}"/>
          </ac:spMkLst>
        </pc:spChg>
        <pc:grpChg chg="mod">
          <ac:chgData name="和夫 楠本" userId="0b57b813cb9bb724" providerId="LiveId" clId="{DE9B38E4-6A10-498F-9B92-E2C8CF3129C5}" dt="2024-11-09T15:29:17.212" v="1363" actId="1037"/>
          <ac:grpSpMkLst>
            <pc:docMk/>
            <pc:sldMk cId="1696487812" sldId="256"/>
            <ac:grpSpMk id="67" creationId="{CBC8A68E-DE8B-8589-6B96-960A184F710F}"/>
          </ac:grpSpMkLst>
        </pc:grpChg>
        <pc:grpChg chg="mod">
          <ac:chgData name="和夫 楠本" userId="0b57b813cb9bb724" providerId="LiveId" clId="{DE9B38E4-6A10-498F-9B92-E2C8CF3129C5}" dt="2024-11-09T15:29:17.212" v="1363" actId="1037"/>
          <ac:grpSpMkLst>
            <pc:docMk/>
            <pc:sldMk cId="1696487812" sldId="256"/>
            <ac:grpSpMk id="68" creationId="{DEEB7066-F920-950A-A979-AB041BF98DEF}"/>
          </ac:grpSpMkLst>
        </pc:grpChg>
        <pc:picChg chg="mod modCrop">
          <ac:chgData name="和夫 楠本" userId="0b57b813cb9bb724" providerId="LiveId" clId="{DE9B38E4-6A10-498F-9B92-E2C8CF3129C5}" dt="2024-11-09T15:29:17.212" v="1363" actId="1037"/>
          <ac:picMkLst>
            <pc:docMk/>
            <pc:sldMk cId="1696487812" sldId="256"/>
            <ac:picMk id="5" creationId="{B0321C98-24E1-85E4-D641-949F18ADDD48}"/>
          </ac:picMkLst>
        </pc:picChg>
        <pc:picChg chg="add mod">
          <ac:chgData name="和夫 楠本" userId="0b57b813cb9bb724" providerId="LiveId" clId="{DE9B38E4-6A10-498F-9B92-E2C8CF3129C5}" dt="2024-11-09T15:42:40.069" v="1467" actId="1076"/>
          <ac:picMkLst>
            <pc:docMk/>
            <pc:sldMk cId="1696487812" sldId="256"/>
            <ac:picMk id="40" creationId="{CD3AE285-0489-D54A-B9D2-1203CEFCC788}"/>
          </ac:picMkLst>
        </pc:picChg>
        <pc:cxnChg chg="mod">
          <ac:chgData name="和夫 楠本" userId="0b57b813cb9bb724" providerId="LiveId" clId="{DE9B38E4-6A10-498F-9B92-E2C8CF3129C5}" dt="2024-11-09T15:29:17.212" v="1363" actId="1037"/>
          <ac:cxnSpMkLst>
            <pc:docMk/>
            <pc:sldMk cId="1696487812" sldId="256"/>
            <ac:cxnSpMk id="37" creationId="{892FAE56-1283-034E-053C-1CA3A5FEECC9}"/>
          </ac:cxnSpMkLst>
        </pc:cxnChg>
        <pc:cxnChg chg="mod">
          <ac:chgData name="和夫 楠本" userId="0b57b813cb9bb724" providerId="LiveId" clId="{DE9B38E4-6A10-498F-9B92-E2C8CF3129C5}" dt="2024-11-09T15:29:17.212" v="1363" actId="1037"/>
          <ac:cxnSpMkLst>
            <pc:docMk/>
            <pc:sldMk cId="1696487812" sldId="256"/>
            <ac:cxnSpMk id="39" creationId="{1BF201A1-EF63-1B47-2327-D3A981D26861}"/>
          </ac:cxnSpMkLst>
        </pc:cxnChg>
        <pc:cxnChg chg="mod">
          <ac:chgData name="和夫 楠本" userId="0b57b813cb9bb724" providerId="LiveId" clId="{DE9B38E4-6A10-498F-9B92-E2C8CF3129C5}" dt="2024-11-09T15:29:17.212" v="1363" actId="1037"/>
          <ac:cxnSpMkLst>
            <pc:docMk/>
            <pc:sldMk cId="1696487812" sldId="256"/>
            <ac:cxnSpMk id="41" creationId="{DA8B8CD0-7217-650B-01E2-01C01459C225}"/>
          </ac:cxnSpMkLst>
        </pc:cxnChg>
        <pc:cxnChg chg="mod">
          <ac:chgData name="和夫 楠本" userId="0b57b813cb9bb724" providerId="LiveId" clId="{DE9B38E4-6A10-498F-9B92-E2C8CF3129C5}" dt="2024-11-09T15:29:17.212" v="1363" actId="1037"/>
          <ac:cxnSpMkLst>
            <pc:docMk/>
            <pc:sldMk cId="1696487812" sldId="256"/>
            <ac:cxnSpMk id="44" creationId="{8FFFE901-BABF-B4AA-9B68-C9D7BC9F4FEF}"/>
          </ac:cxnSpMkLst>
        </pc:cxnChg>
        <pc:cxnChg chg="mod">
          <ac:chgData name="和夫 楠本" userId="0b57b813cb9bb724" providerId="LiveId" clId="{DE9B38E4-6A10-498F-9B92-E2C8CF3129C5}" dt="2024-11-09T15:29:17.212" v="1363" actId="1037"/>
          <ac:cxnSpMkLst>
            <pc:docMk/>
            <pc:sldMk cId="1696487812" sldId="256"/>
            <ac:cxnSpMk id="46" creationId="{D69E1CBB-6F16-B35F-484B-C11E8E789045}"/>
          </ac:cxnSpMkLst>
        </pc:cxnChg>
      </pc:sldChg>
      <pc:sldChg chg="add del">
        <pc:chgData name="和夫 楠本" userId="0b57b813cb9bb724" providerId="LiveId" clId="{DE9B38E4-6A10-498F-9B92-E2C8CF3129C5}" dt="2024-11-09T15:32:29.971" v="1390" actId="47"/>
        <pc:sldMkLst>
          <pc:docMk/>
          <pc:sldMk cId="282522628" sldId="257"/>
        </pc:sldMkLst>
      </pc:sldChg>
      <pc:sldChg chg="del">
        <pc:chgData name="和夫 楠本" userId="0b57b813cb9bb724" providerId="LiveId" clId="{DE9B38E4-6A10-498F-9B92-E2C8CF3129C5}" dt="2024-11-09T14:34:47.360" v="1" actId="47"/>
        <pc:sldMkLst>
          <pc:docMk/>
          <pc:sldMk cId="3574560882" sldId="257"/>
        </pc:sldMkLst>
      </pc:sldChg>
      <pc:sldChg chg="del">
        <pc:chgData name="和夫 楠本" userId="0b57b813cb9bb724" providerId="LiveId" clId="{DE9B38E4-6A10-498F-9B92-E2C8CF3129C5}" dt="2024-11-09T14:34:45.242" v="0" actId="47"/>
        <pc:sldMkLst>
          <pc:docMk/>
          <pc:sldMk cId="245990453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732-B6AF-42AE-BC94-9186A77AAECD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7408-E4F8-4261-AB73-3DC02A857E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193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732-B6AF-42AE-BC94-9186A77AAECD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7408-E4F8-4261-AB73-3DC02A857E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25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732-B6AF-42AE-BC94-9186A77AAECD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7408-E4F8-4261-AB73-3DC02A857E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71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732-B6AF-42AE-BC94-9186A77AAECD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7408-E4F8-4261-AB73-3DC02A857E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09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732-B6AF-42AE-BC94-9186A77AAECD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7408-E4F8-4261-AB73-3DC02A857E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13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732-B6AF-42AE-BC94-9186A77AAECD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7408-E4F8-4261-AB73-3DC02A857E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395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732-B6AF-42AE-BC94-9186A77AAECD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7408-E4F8-4261-AB73-3DC02A857E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14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732-B6AF-42AE-BC94-9186A77AAECD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7408-E4F8-4261-AB73-3DC02A857E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36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732-B6AF-42AE-BC94-9186A77AAECD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7408-E4F8-4261-AB73-3DC02A857E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65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732-B6AF-42AE-BC94-9186A77AAECD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7408-E4F8-4261-AB73-3DC02A857E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316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732-B6AF-42AE-BC94-9186A77AAECD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07408-E4F8-4261-AB73-3DC02A857E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56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ACA732-B6AF-42AE-BC94-9186A77AAECD}" type="datetimeFigureOut">
              <a:rPr kumimoji="1" lang="ja-JP" altLang="en-US" smtClean="0"/>
              <a:t>2024/11/10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E07408-E4F8-4261-AB73-3DC02A857E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09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ダイアグラム, 概略図&#10;&#10;自動的に生成された説明">
            <a:extLst>
              <a:ext uri="{FF2B5EF4-FFF2-40B4-BE49-F238E27FC236}">
                <a16:creationId xmlns:a16="http://schemas.microsoft.com/office/drawing/2014/main" id="{B0321C98-24E1-85E4-D641-949F18ADD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98" r="36320" b="9785"/>
          <a:stretch/>
        </p:blipFill>
        <p:spPr>
          <a:xfrm>
            <a:off x="142399" y="1412830"/>
            <a:ext cx="2822646" cy="514196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FFAE3B5C-6DB6-957C-4B22-5D4B362BB6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-520676"/>
            <a:ext cx="5829300" cy="1049690"/>
          </a:xfrm>
        </p:spPr>
        <p:txBody>
          <a:bodyPr>
            <a:normAutofit/>
          </a:bodyPr>
          <a:lstStyle/>
          <a:p>
            <a:r>
              <a:rPr lang="ja-JP" altLang="en-US" sz="2400" b="1" dirty="0"/>
              <a:t>北公民館ふれあい祭り</a:t>
            </a:r>
            <a:r>
              <a:rPr lang="en-US" altLang="ja-JP" sz="2400" b="1" dirty="0"/>
              <a:t>2024</a:t>
            </a:r>
            <a:endParaRPr kumimoji="1" lang="ja-JP" altLang="en-US" sz="2400" b="1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787F2E6-93BB-AF52-3973-4142B1076913}"/>
              </a:ext>
            </a:extLst>
          </p:cNvPr>
          <p:cNvSpPr/>
          <p:nvPr/>
        </p:nvSpPr>
        <p:spPr>
          <a:xfrm>
            <a:off x="1832768" y="5337023"/>
            <a:ext cx="279400" cy="426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D7AC971-4820-EC3C-4119-5A2144D57ECE}"/>
              </a:ext>
            </a:extLst>
          </p:cNvPr>
          <p:cNvSpPr/>
          <p:nvPr/>
        </p:nvSpPr>
        <p:spPr>
          <a:xfrm>
            <a:off x="2112168" y="5895823"/>
            <a:ext cx="579120" cy="426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6151D75-91D4-7AA9-9F2E-6C828B5E3AEB}"/>
              </a:ext>
            </a:extLst>
          </p:cNvPr>
          <p:cNvSpPr/>
          <p:nvPr/>
        </p:nvSpPr>
        <p:spPr>
          <a:xfrm>
            <a:off x="694848" y="5895823"/>
            <a:ext cx="695960" cy="426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F737694-ACE4-CA63-8F11-CF5BA96221F9}"/>
              </a:ext>
            </a:extLst>
          </p:cNvPr>
          <p:cNvSpPr/>
          <p:nvPr/>
        </p:nvSpPr>
        <p:spPr>
          <a:xfrm>
            <a:off x="694848" y="5469103"/>
            <a:ext cx="558800" cy="294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7C2D7DA-0D50-757D-4297-060071097509}"/>
              </a:ext>
            </a:extLst>
          </p:cNvPr>
          <p:cNvSpPr/>
          <p:nvPr/>
        </p:nvSpPr>
        <p:spPr>
          <a:xfrm>
            <a:off x="2112168" y="5469103"/>
            <a:ext cx="579120" cy="294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3C0E791-822C-BFFD-7825-F38B4D8A80F7}"/>
              </a:ext>
            </a:extLst>
          </p:cNvPr>
          <p:cNvSpPr/>
          <p:nvPr/>
        </p:nvSpPr>
        <p:spPr>
          <a:xfrm>
            <a:off x="1253648" y="5337023"/>
            <a:ext cx="279400" cy="132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9B48E74-BAFE-8771-46E2-1A9C51E41306}"/>
              </a:ext>
            </a:extLst>
          </p:cNvPr>
          <p:cNvSpPr/>
          <p:nvPr/>
        </p:nvSpPr>
        <p:spPr>
          <a:xfrm>
            <a:off x="2112168" y="5469103"/>
            <a:ext cx="299720" cy="294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892FAE56-1283-034E-053C-1CA3A5FEECC9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694848" y="5469103"/>
            <a:ext cx="11379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1BF201A1-EF63-1B47-2327-D3A981D26861}"/>
              </a:ext>
            </a:extLst>
          </p:cNvPr>
          <p:cNvCxnSpPr/>
          <p:nvPr/>
        </p:nvCxnSpPr>
        <p:spPr>
          <a:xfrm>
            <a:off x="2119788" y="5469103"/>
            <a:ext cx="5791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A8B8CD0-7217-650B-01E2-01C01459C225}"/>
              </a:ext>
            </a:extLst>
          </p:cNvPr>
          <p:cNvCxnSpPr>
            <a:cxnSpLocks/>
          </p:cNvCxnSpPr>
          <p:nvPr/>
        </p:nvCxnSpPr>
        <p:spPr>
          <a:xfrm flipV="1">
            <a:off x="2691288" y="5469103"/>
            <a:ext cx="0" cy="853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8FFFE901-BABF-B4AA-9B68-C9D7BC9F4FEF}"/>
              </a:ext>
            </a:extLst>
          </p:cNvPr>
          <p:cNvCxnSpPr/>
          <p:nvPr/>
        </p:nvCxnSpPr>
        <p:spPr>
          <a:xfrm flipV="1">
            <a:off x="694848" y="5469103"/>
            <a:ext cx="0" cy="853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D69E1CBB-6F16-B35F-484B-C11E8E789045}"/>
              </a:ext>
            </a:extLst>
          </p:cNvPr>
          <p:cNvCxnSpPr/>
          <p:nvPr/>
        </p:nvCxnSpPr>
        <p:spPr>
          <a:xfrm>
            <a:off x="694848" y="6322543"/>
            <a:ext cx="1996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DEEB7066-F920-950A-A979-AB041BF98DEF}"/>
              </a:ext>
            </a:extLst>
          </p:cNvPr>
          <p:cNvGrpSpPr/>
          <p:nvPr/>
        </p:nvGrpSpPr>
        <p:grpSpPr>
          <a:xfrm>
            <a:off x="702467" y="3762223"/>
            <a:ext cx="1996441" cy="985520"/>
            <a:chOff x="1107439" y="3896360"/>
            <a:chExt cx="1996441" cy="985520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692049B8-17D5-8785-1C24-6A9991DF6648}"/>
                </a:ext>
              </a:extLst>
            </p:cNvPr>
            <p:cNvSpPr/>
            <p:nvPr/>
          </p:nvSpPr>
          <p:spPr>
            <a:xfrm>
              <a:off x="2245360" y="3896360"/>
              <a:ext cx="279400" cy="4267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90807429-57BB-C50D-066B-967C09DECAAC}"/>
                </a:ext>
              </a:extLst>
            </p:cNvPr>
            <p:cNvSpPr/>
            <p:nvPr/>
          </p:nvSpPr>
          <p:spPr>
            <a:xfrm>
              <a:off x="2524760" y="4455160"/>
              <a:ext cx="579120" cy="4267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817252DA-042A-C628-5B01-9A673C8D952C}"/>
                </a:ext>
              </a:extLst>
            </p:cNvPr>
            <p:cNvSpPr/>
            <p:nvPr/>
          </p:nvSpPr>
          <p:spPr>
            <a:xfrm>
              <a:off x="1107440" y="4455160"/>
              <a:ext cx="1996440" cy="4267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63EF16D3-296B-DC45-C395-30E9CB4D5B3A}"/>
                </a:ext>
              </a:extLst>
            </p:cNvPr>
            <p:cNvSpPr/>
            <p:nvPr/>
          </p:nvSpPr>
          <p:spPr>
            <a:xfrm>
              <a:off x="1107439" y="4028440"/>
              <a:ext cx="1996437" cy="2946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3B67AD86-4134-F625-062A-EB957664F62C}"/>
                </a:ext>
              </a:extLst>
            </p:cNvPr>
            <p:cNvSpPr/>
            <p:nvPr/>
          </p:nvSpPr>
          <p:spPr>
            <a:xfrm>
              <a:off x="2524760" y="4028440"/>
              <a:ext cx="579120" cy="2946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84E50787-C4AA-8970-A9D9-F4E029732DE2}"/>
                </a:ext>
              </a:extLst>
            </p:cNvPr>
            <p:cNvSpPr/>
            <p:nvPr/>
          </p:nvSpPr>
          <p:spPr>
            <a:xfrm>
              <a:off x="2524760" y="4028440"/>
              <a:ext cx="299720" cy="2946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D810063F-ED54-CCFD-94D3-B57B3F81D939}"/>
                </a:ext>
              </a:extLst>
            </p:cNvPr>
            <p:cNvCxnSpPr>
              <a:endCxn id="18" idx="1"/>
            </p:cNvCxnSpPr>
            <p:nvPr/>
          </p:nvCxnSpPr>
          <p:spPr>
            <a:xfrm>
              <a:off x="1107440" y="4028440"/>
              <a:ext cx="11379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A935AEEE-FB12-6255-AE19-9F8E12B1BD48}"/>
                </a:ext>
              </a:extLst>
            </p:cNvPr>
            <p:cNvCxnSpPr/>
            <p:nvPr/>
          </p:nvCxnSpPr>
          <p:spPr>
            <a:xfrm>
              <a:off x="2524760" y="4028440"/>
              <a:ext cx="5791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337286AE-2BD9-3FF6-8C50-C94E0B965D6E}"/>
                </a:ext>
              </a:extLst>
            </p:cNvPr>
            <p:cNvCxnSpPr/>
            <p:nvPr/>
          </p:nvCxnSpPr>
          <p:spPr>
            <a:xfrm flipV="1">
              <a:off x="3103880" y="4028440"/>
              <a:ext cx="0" cy="8534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3EFF5958-D725-A6F1-6843-A1BEED0B483B}"/>
                </a:ext>
              </a:extLst>
            </p:cNvPr>
            <p:cNvCxnSpPr/>
            <p:nvPr/>
          </p:nvCxnSpPr>
          <p:spPr>
            <a:xfrm flipV="1">
              <a:off x="1107440" y="4028440"/>
              <a:ext cx="0" cy="8534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9A09D55D-18EC-6686-847B-D92D4445871B}"/>
                </a:ext>
              </a:extLst>
            </p:cNvPr>
            <p:cNvCxnSpPr/>
            <p:nvPr/>
          </p:nvCxnSpPr>
          <p:spPr>
            <a:xfrm>
              <a:off x="1107440" y="4881880"/>
              <a:ext cx="19964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CBC8A68E-DE8B-8589-6B96-960A184F710F}"/>
              </a:ext>
            </a:extLst>
          </p:cNvPr>
          <p:cNvGrpSpPr/>
          <p:nvPr/>
        </p:nvGrpSpPr>
        <p:grpSpPr>
          <a:xfrm>
            <a:off x="631348" y="2268703"/>
            <a:ext cx="2059940" cy="985520"/>
            <a:chOff x="1010920" y="2383424"/>
            <a:chExt cx="2059940" cy="985520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B49976D7-FD55-8D14-6A95-428FBFF96044}"/>
                </a:ext>
              </a:extLst>
            </p:cNvPr>
            <p:cNvSpPr/>
            <p:nvPr/>
          </p:nvSpPr>
          <p:spPr>
            <a:xfrm>
              <a:off x="2212340" y="2383424"/>
              <a:ext cx="279400" cy="4267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65C10003-DA2B-7263-6AA5-4EABEA990EAB}"/>
                </a:ext>
              </a:extLst>
            </p:cNvPr>
            <p:cNvSpPr/>
            <p:nvPr/>
          </p:nvSpPr>
          <p:spPr>
            <a:xfrm>
              <a:off x="1981200" y="2942224"/>
              <a:ext cx="1089660" cy="4267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BDDD49FD-5793-E532-7706-2496DFC5CD11}"/>
                </a:ext>
              </a:extLst>
            </p:cNvPr>
            <p:cNvSpPr/>
            <p:nvPr/>
          </p:nvSpPr>
          <p:spPr>
            <a:xfrm>
              <a:off x="1010920" y="2515504"/>
              <a:ext cx="970280" cy="8534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DB1802A9-1651-42A6-8482-70044F5D0367}"/>
                </a:ext>
              </a:extLst>
            </p:cNvPr>
            <p:cNvSpPr/>
            <p:nvPr/>
          </p:nvSpPr>
          <p:spPr>
            <a:xfrm>
              <a:off x="2491740" y="2515504"/>
              <a:ext cx="579120" cy="2946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0142098A-A324-0DA6-0B0E-FB60FB439DF5}"/>
                </a:ext>
              </a:extLst>
            </p:cNvPr>
            <p:cNvSpPr/>
            <p:nvPr/>
          </p:nvSpPr>
          <p:spPr>
            <a:xfrm>
              <a:off x="2491740" y="2515504"/>
              <a:ext cx="299720" cy="2946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E69706FC-B735-3933-FFBB-4B2C973F648F}"/>
                </a:ext>
              </a:extLst>
            </p:cNvPr>
            <p:cNvCxnSpPr/>
            <p:nvPr/>
          </p:nvCxnSpPr>
          <p:spPr>
            <a:xfrm>
              <a:off x="1010920" y="2515504"/>
              <a:ext cx="12014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48ADA6CB-4E12-6786-F4A5-5998EB3BFAD5}"/>
                </a:ext>
              </a:extLst>
            </p:cNvPr>
            <p:cNvCxnSpPr/>
            <p:nvPr/>
          </p:nvCxnSpPr>
          <p:spPr>
            <a:xfrm>
              <a:off x="2491740" y="2515504"/>
              <a:ext cx="5791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24808D9F-89D0-B07F-4581-8E663886C468}"/>
                </a:ext>
              </a:extLst>
            </p:cNvPr>
            <p:cNvCxnSpPr/>
            <p:nvPr/>
          </p:nvCxnSpPr>
          <p:spPr>
            <a:xfrm flipV="1">
              <a:off x="3070860" y="2515504"/>
              <a:ext cx="0" cy="8534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AED613D-BB38-0D0C-B156-284DA37BEBEF}"/>
                </a:ext>
              </a:extLst>
            </p:cNvPr>
            <p:cNvCxnSpPr/>
            <p:nvPr/>
          </p:nvCxnSpPr>
          <p:spPr>
            <a:xfrm>
              <a:off x="1010920" y="3368944"/>
              <a:ext cx="20523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2A2FC950-F97A-3588-7D68-772179E25067}"/>
                </a:ext>
              </a:extLst>
            </p:cNvPr>
            <p:cNvCxnSpPr/>
            <p:nvPr/>
          </p:nvCxnSpPr>
          <p:spPr>
            <a:xfrm flipV="1">
              <a:off x="1010920" y="2515504"/>
              <a:ext cx="0" cy="8534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CFBEBBE0-FB00-06E8-0371-3CAF9B81B23F}"/>
              </a:ext>
            </a:extLst>
          </p:cNvPr>
          <p:cNvSpPr/>
          <p:nvPr/>
        </p:nvSpPr>
        <p:spPr>
          <a:xfrm>
            <a:off x="631348" y="2400783"/>
            <a:ext cx="175468" cy="85342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A9902D2-66C3-15F4-09F5-E02700E8199B}"/>
              </a:ext>
            </a:extLst>
          </p:cNvPr>
          <p:cNvSpPr txBox="1"/>
          <p:nvPr/>
        </p:nvSpPr>
        <p:spPr>
          <a:xfrm>
            <a:off x="2965044" y="1345463"/>
            <a:ext cx="400261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①３階ホール　あじさい会（絵手紙）</a:t>
            </a:r>
            <a:endParaRPr kumimoji="1" lang="en-US" altLang="ja-JP" sz="1600" dirty="0"/>
          </a:p>
          <a:p>
            <a:r>
              <a:rPr kumimoji="1" lang="ja-JP" altLang="en-US" sz="1600" dirty="0"/>
              <a:t>　　　　　　　アザレア会（絵画制作）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kumimoji="1" lang="ja-JP" altLang="en-US" sz="1600" dirty="0"/>
              <a:t>②階段　　　　上条洋画（油絵）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kumimoji="1" lang="ja-JP" altLang="en-US" sz="1600" dirty="0"/>
              <a:t>③２階廊下　　有泉会（色紙絵）</a:t>
            </a:r>
            <a:endParaRPr kumimoji="1" lang="en-US" altLang="ja-JP" sz="1600" dirty="0"/>
          </a:p>
          <a:p>
            <a:r>
              <a:rPr kumimoji="1" lang="ja-JP" altLang="en-US" sz="1600" dirty="0"/>
              <a:t>　　　　　　　着付け</a:t>
            </a:r>
            <a:endParaRPr kumimoji="1" lang="en-US" altLang="ja-JP" sz="1600" dirty="0"/>
          </a:p>
          <a:p>
            <a:r>
              <a:rPr kumimoji="1" lang="ja-JP" altLang="en-US" sz="1600" dirty="0"/>
              <a:t>　　　　　　　絵手紙（地域の絵手紙）</a:t>
            </a:r>
            <a:endParaRPr kumimoji="1" lang="en-US" altLang="ja-JP" sz="1600" dirty="0"/>
          </a:p>
          <a:p>
            <a:r>
              <a:rPr kumimoji="1" lang="ja-JP" altLang="en-US" sz="1600" dirty="0"/>
              <a:t>④和室・茶室　雅会（お茶会）日曜のみ</a:t>
            </a:r>
            <a:endParaRPr kumimoji="1" lang="en-US" altLang="ja-JP" sz="1600" dirty="0"/>
          </a:p>
          <a:p>
            <a:r>
              <a:rPr kumimoji="1" lang="ja-JP" altLang="en-US" sz="1600" dirty="0"/>
              <a:t>⑤グループ室　囲碁クラブ　　土曜のみ</a:t>
            </a:r>
            <a:endParaRPr kumimoji="1" lang="en-US" altLang="ja-JP" sz="1600" dirty="0"/>
          </a:p>
          <a:p>
            <a:r>
              <a:rPr kumimoji="1" lang="ja-JP" altLang="en-US" sz="1600" dirty="0"/>
              <a:t>⑥図書室　　　陶友会（陶芸）</a:t>
            </a:r>
            <a:endParaRPr kumimoji="1" lang="en-US" altLang="ja-JP" sz="1600" dirty="0"/>
          </a:p>
          <a:p>
            <a:r>
              <a:rPr kumimoji="1" lang="ja-JP" altLang="en-US" sz="1600" dirty="0"/>
              <a:t>⑦実習室　　　七宝会（七宝焼き）</a:t>
            </a:r>
            <a:endParaRPr kumimoji="1" lang="en-US" altLang="ja-JP" sz="1600" dirty="0"/>
          </a:p>
          <a:p>
            <a:r>
              <a:rPr kumimoji="1" lang="ja-JP" altLang="en-US" sz="1600" dirty="0"/>
              <a:t>　　　　　　　　　　　　　　日曜のみ</a:t>
            </a:r>
            <a:endParaRPr kumimoji="1" lang="en-US" altLang="ja-JP" sz="1600" dirty="0"/>
          </a:p>
          <a:p>
            <a:r>
              <a:rPr kumimoji="1" lang="ja-JP" altLang="en-US" sz="1600" dirty="0"/>
              <a:t>⑧第１研修室　絵手紙</a:t>
            </a:r>
            <a:endParaRPr kumimoji="1" lang="en-US" altLang="ja-JP" sz="1600" dirty="0"/>
          </a:p>
          <a:p>
            <a:r>
              <a:rPr kumimoji="1" lang="ja-JP" altLang="en-US" sz="1600" dirty="0"/>
              <a:t>⑨大会議室　　香友会・硯会（書道）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kumimoji="1" lang="ja-JP" altLang="en-US" sz="1600" dirty="0"/>
              <a:t>⑩１階　　　　模擬店・囲碁など</a:t>
            </a:r>
            <a:endParaRPr kumimoji="1" lang="en-US" altLang="ja-JP" sz="1600" dirty="0"/>
          </a:p>
          <a:p>
            <a:r>
              <a:rPr kumimoji="1" lang="ja-JP" altLang="en-US" sz="1600" dirty="0"/>
              <a:t>　　　　　　　アンパンマン</a:t>
            </a:r>
            <a:endParaRPr kumimoji="1" lang="en-US" altLang="ja-JP" sz="1600" dirty="0"/>
          </a:p>
          <a:p>
            <a:r>
              <a:rPr kumimoji="1" lang="ja-JP" altLang="en-US" sz="1600" dirty="0"/>
              <a:t>　　　　　　　囲碁クラブ　　土曜のみ</a:t>
            </a:r>
            <a:endParaRPr kumimoji="1" lang="en-US" altLang="ja-JP" sz="1600" dirty="0"/>
          </a:p>
          <a:p>
            <a:r>
              <a:rPr kumimoji="1" lang="ja-JP" altLang="en-US" sz="1600" dirty="0"/>
              <a:t>　　　　　　　小津中学校</a:t>
            </a:r>
            <a:endParaRPr kumimoji="1" lang="en-US" altLang="ja-JP" sz="1600" dirty="0"/>
          </a:p>
          <a:p>
            <a:r>
              <a:rPr kumimoji="1" lang="ja-JP" altLang="en-US" sz="1600" dirty="0"/>
              <a:t>　　　　　　　子ども英会話</a:t>
            </a:r>
            <a:endParaRPr kumimoji="1" lang="en-US" altLang="ja-JP" sz="1600" dirty="0"/>
          </a:p>
          <a:p>
            <a:r>
              <a:rPr kumimoji="1" lang="ja-JP" altLang="en-US" sz="1600" dirty="0"/>
              <a:t>　　　　　　　ミッキーマウス</a:t>
            </a:r>
            <a:endParaRPr kumimoji="1" lang="en-US" altLang="ja-JP" sz="1600" dirty="0"/>
          </a:p>
          <a:p>
            <a:endParaRPr kumimoji="1" lang="en-US" altLang="ja-JP" sz="1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DEB411-ECD3-4D0E-5D28-469C82F0A1C4}"/>
              </a:ext>
            </a:extLst>
          </p:cNvPr>
          <p:cNvSpPr txBox="1"/>
          <p:nvPr/>
        </p:nvSpPr>
        <p:spPr>
          <a:xfrm>
            <a:off x="1542417" y="2516284"/>
            <a:ext cx="34747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200" dirty="0"/>
              <a:t>①</a:t>
            </a:r>
            <a:endParaRPr lang="ja-JP" altLang="en-US" sz="12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CB6BDF6-6DBC-4103-22E0-C0FD4779D322}"/>
              </a:ext>
            </a:extLst>
          </p:cNvPr>
          <p:cNvSpPr txBox="1"/>
          <p:nvPr/>
        </p:nvSpPr>
        <p:spPr>
          <a:xfrm>
            <a:off x="1832768" y="2018064"/>
            <a:ext cx="34747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②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4A0E2B-AF1A-7D1D-197A-BEAC87BDE2D2}"/>
              </a:ext>
            </a:extLst>
          </p:cNvPr>
          <p:cNvSpPr txBox="1"/>
          <p:nvPr/>
        </p:nvSpPr>
        <p:spPr>
          <a:xfrm>
            <a:off x="1832768" y="3506691"/>
            <a:ext cx="3728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②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5A3FA28-F0CF-AF00-323A-183703EECF60}"/>
              </a:ext>
            </a:extLst>
          </p:cNvPr>
          <p:cNvSpPr txBox="1"/>
          <p:nvPr/>
        </p:nvSpPr>
        <p:spPr>
          <a:xfrm>
            <a:off x="1795646" y="5102003"/>
            <a:ext cx="40995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②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CB46AD1-47CF-BD5F-F5EA-625D5D04BF3B}"/>
              </a:ext>
            </a:extLst>
          </p:cNvPr>
          <p:cNvSpPr txBox="1"/>
          <p:nvPr/>
        </p:nvSpPr>
        <p:spPr>
          <a:xfrm>
            <a:off x="1255732" y="3856795"/>
            <a:ext cx="29557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④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6F52B2A-6729-A6DC-B351-018D9061FBAC}"/>
              </a:ext>
            </a:extLst>
          </p:cNvPr>
          <p:cNvSpPr txBox="1"/>
          <p:nvPr/>
        </p:nvSpPr>
        <p:spPr>
          <a:xfrm>
            <a:off x="1795646" y="4131806"/>
            <a:ext cx="33477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③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5705080-CE57-931D-5858-6194B33D06A8}"/>
              </a:ext>
            </a:extLst>
          </p:cNvPr>
          <p:cNvSpPr txBox="1"/>
          <p:nvPr/>
        </p:nvSpPr>
        <p:spPr>
          <a:xfrm>
            <a:off x="1538673" y="3856796"/>
            <a:ext cx="3728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⑤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06720F2-221B-DB48-677E-C130A797339F}"/>
              </a:ext>
            </a:extLst>
          </p:cNvPr>
          <p:cNvSpPr txBox="1"/>
          <p:nvPr/>
        </p:nvSpPr>
        <p:spPr>
          <a:xfrm>
            <a:off x="702884" y="4533747"/>
            <a:ext cx="37615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⑥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640FE0F-00B1-7C80-3338-D9E742A0D9CD}"/>
              </a:ext>
            </a:extLst>
          </p:cNvPr>
          <p:cNvSpPr txBox="1"/>
          <p:nvPr/>
        </p:nvSpPr>
        <p:spPr>
          <a:xfrm>
            <a:off x="977204" y="4528985"/>
            <a:ext cx="3707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⑦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0B081EE-74F5-CA26-FA8D-D233ABBA8245}"/>
              </a:ext>
            </a:extLst>
          </p:cNvPr>
          <p:cNvSpPr txBox="1"/>
          <p:nvPr/>
        </p:nvSpPr>
        <p:spPr>
          <a:xfrm>
            <a:off x="1259501" y="4528985"/>
            <a:ext cx="37140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⑧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763E1F1-2998-B6A0-E6B6-462A82FCFE27}"/>
              </a:ext>
            </a:extLst>
          </p:cNvPr>
          <p:cNvSpPr txBox="1"/>
          <p:nvPr/>
        </p:nvSpPr>
        <p:spPr>
          <a:xfrm>
            <a:off x="2273777" y="4530334"/>
            <a:ext cx="37283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⑨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E393317-B9AA-7D80-D52B-9DA7C51AE0DB}"/>
              </a:ext>
            </a:extLst>
          </p:cNvPr>
          <p:cNvSpPr txBox="1"/>
          <p:nvPr/>
        </p:nvSpPr>
        <p:spPr>
          <a:xfrm>
            <a:off x="1527404" y="5753457"/>
            <a:ext cx="37603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⑩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8C747794-2DA4-DCA3-36C8-54CAFED3660C}"/>
              </a:ext>
            </a:extLst>
          </p:cNvPr>
          <p:cNvSpPr txBox="1">
            <a:spLocks/>
          </p:cNvSpPr>
          <p:nvPr/>
        </p:nvSpPr>
        <p:spPr>
          <a:xfrm>
            <a:off x="-122758" y="225390"/>
            <a:ext cx="5829300" cy="104969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ja-JP" altLang="en-US" sz="2400" b="1" dirty="0"/>
              <a:t>　 　令和</a:t>
            </a:r>
            <a:r>
              <a:rPr lang="en-US" altLang="ja-JP" sz="2400" b="1" dirty="0"/>
              <a:t>6</a:t>
            </a:r>
            <a:r>
              <a:rPr lang="ja-JP" altLang="en-US" sz="2400" b="1" dirty="0"/>
              <a:t>年</a:t>
            </a:r>
            <a:r>
              <a:rPr lang="en-US" altLang="ja-JP" sz="2400" b="1" dirty="0"/>
              <a:t>11</a:t>
            </a:r>
            <a:r>
              <a:rPr lang="ja-JP" altLang="en-US" sz="2400" b="1" dirty="0"/>
              <a:t>月</a:t>
            </a:r>
            <a:r>
              <a:rPr lang="en-US" altLang="ja-JP" sz="2400" b="1" dirty="0"/>
              <a:t>16</a:t>
            </a:r>
            <a:r>
              <a:rPr lang="ja-JP" altLang="en-US" sz="2400" b="1" dirty="0"/>
              <a:t>日（土）</a:t>
            </a:r>
            <a:r>
              <a:rPr lang="en-US" altLang="ja-JP" sz="2400" b="1" dirty="0"/>
              <a:t>10</a:t>
            </a:r>
            <a:r>
              <a:rPr lang="ja-JP" altLang="en-US" sz="2400" b="1" dirty="0"/>
              <a:t>時～</a:t>
            </a:r>
            <a:r>
              <a:rPr lang="en-US" altLang="ja-JP" sz="2400" b="1" dirty="0"/>
              <a:t>17</a:t>
            </a:r>
            <a:r>
              <a:rPr lang="ja-JP" altLang="en-US" sz="2400" b="1" dirty="0"/>
              <a:t>時</a:t>
            </a:r>
            <a:br>
              <a:rPr lang="en-US" altLang="ja-JP" sz="2400" b="1" dirty="0"/>
            </a:br>
            <a:r>
              <a:rPr lang="ja-JP" altLang="en-US" sz="2400" b="1" dirty="0"/>
              <a:t>　　　　　　　     </a:t>
            </a:r>
            <a:r>
              <a:rPr lang="en-US" altLang="ja-JP" sz="2400" b="1" dirty="0"/>
              <a:t>17</a:t>
            </a:r>
            <a:r>
              <a:rPr lang="ja-JP" altLang="en-US" sz="2400" b="1" dirty="0"/>
              <a:t>日（日）</a:t>
            </a:r>
            <a:r>
              <a:rPr lang="en-US" altLang="ja-JP" sz="2400" b="1" dirty="0"/>
              <a:t>10</a:t>
            </a:r>
            <a:r>
              <a:rPr lang="ja-JP" altLang="en-US" sz="2400" b="1" dirty="0"/>
              <a:t>時～</a:t>
            </a:r>
            <a:r>
              <a:rPr lang="en-US" altLang="ja-JP" sz="2400" b="1" dirty="0"/>
              <a:t>15</a:t>
            </a:r>
            <a:r>
              <a:rPr lang="ja-JP" altLang="en-US" sz="2400" b="1" dirty="0"/>
              <a:t>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6AC3D3D-19A1-DFF8-59BA-08E6CC47B036}"/>
              </a:ext>
            </a:extLst>
          </p:cNvPr>
          <p:cNvSpPr txBox="1"/>
          <p:nvPr/>
        </p:nvSpPr>
        <p:spPr>
          <a:xfrm>
            <a:off x="727536" y="6628099"/>
            <a:ext cx="655854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ステージ（３階　講堂兼体育館）</a:t>
            </a:r>
            <a:endParaRPr kumimoji="1" lang="en-US" altLang="ja-JP" b="1" dirty="0"/>
          </a:p>
          <a:p>
            <a:r>
              <a:rPr kumimoji="1" lang="en-US" altLang="ja-JP" dirty="0"/>
              <a:t>16</a:t>
            </a:r>
            <a:r>
              <a:rPr kumimoji="1" lang="ja-JP" altLang="en-US" dirty="0"/>
              <a:t>日（土）　　</a:t>
            </a:r>
            <a:r>
              <a:rPr kumimoji="1" lang="en-US" altLang="ja-JP" dirty="0"/>
              <a:t>14</a:t>
            </a:r>
            <a:r>
              <a:rPr kumimoji="1" lang="ja-JP" altLang="en-US" dirty="0"/>
              <a:t>時～　　　たんぽぽ（軽音楽）</a:t>
            </a:r>
            <a:endParaRPr kumimoji="1" lang="en-US" altLang="ja-JP" dirty="0"/>
          </a:p>
          <a:p>
            <a:r>
              <a:rPr kumimoji="1" lang="en-US" altLang="ja-JP" dirty="0"/>
              <a:t>17</a:t>
            </a:r>
            <a:r>
              <a:rPr kumimoji="1" lang="ja-JP" altLang="en-US" dirty="0"/>
              <a:t>日（日）　　</a:t>
            </a:r>
            <a:r>
              <a:rPr kumimoji="1" lang="en-US" altLang="ja-JP" dirty="0"/>
              <a:t>10</a:t>
            </a:r>
            <a:r>
              <a:rPr kumimoji="1" lang="ja-JP" altLang="en-US" dirty="0"/>
              <a:t>時～　　　開会式</a:t>
            </a:r>
            <a:endParaRPr kumimoji="1" lang="en-US" altLang="ja-JP" dirty="0"/>
          </a:p>
          <a:p>
            <a:r>
              <a:rPr kumimoji="1" lang="ja-JP" altLang="en-US" dirty="0"/>
              <a:t>　　　　　　　</a:t>
            </a:r>
            <a:r>
              <a:rPr kumimoji="1" lang="en-US" altLang="ja-JP" dirty="0"/>
              <a:t>10</a:t>
            </a:r>
            <a:r>
              <a:rPr kumimoji="1" lang="ja-JP" altLang="en-US" dirty="0"/>
              <a:t>時</a:t>
            </a:r>
            <a:r>
              <a:rPr kumimoji="1" lang="en-US" altLang="ja-JP" dirty="0"/>
              <a:t>15</a:t>
            </a:r>
            <a:r>
              <a:rPr kumimoji="1" lang="ja-JP" altLang="en-US" dirty="0"/>
              <a:t>分～　こひつじ（手話コーラス）</a:t>
            </a:r>
            <a:endParaRPr kumimoji="1" lang="en-US" altLang="ja-JP" dirty="0"/>
          </a:p>
          <a:p>
            <a:r>
              <a:rPr kumimoji="1" lang="ja-JP" altLang="en-US" dirty="0"/>
              <a:t>　　　　　　　</a:t>
            </a:r>
            <a:r>
              <a:rPr kumimoji="1" lang="en-US" altLang="ja-JP" dirty="0"/>
              <a:t>10</a:t>
            </a:r>
            <a:r>
              <a:rPr kumimoji="1" lang="ja-JP" altLang="en-US" dirty="0"/>
              <a:t>時</a:t>
            </a:r>
            <a:r>
              <a:rPr kumimoji="1" lang="en-US" altLang="ja-JP" dirty="0"/>
              <a:t>40</a:t>
            </a:r>
            <a:r>
              <a:rPr kumimoji="1" lang="ja-JP" altLang="en-US" dirty="0"/>
              <a:t>分～　上條吟遊会（詩吟）</a:t>
            </a:r>
            <a:endParaRPr kumimoji="1" lang="en-US" altLang="ja-JP" dirty="0"/>
          </a:p>
          <a:p>
            <a:r>
              <a:rPr kumimoji="1" lang="ja-JP" altLang="en-US" dirty="0"/>
              <a:t>　　　　　　　</a:t>
            </a:r>
            <a:r>
              <a:rPr kumimoji="1" lang="en-US" altLang="ja-JP" dirty="0"/>
              <a:t>11</a:t>
            </a:r>
            <a:r>
              <a:rPr kumimoji="1" lang="ja-JP" altLang="en-US" dirty="0"/>
              <a:t>時～　　　琴泉会（大正琴）</a:t>
            </a:r>
            <a:endParaRPr kumimoji="1" lang="en-US" altLang="ja-JP" dirty="0"/>
          </a:p>
          <a:p>
            <a:r>
              <a:rPr kumimoji="1" lang="ja-JP" altLang="en-US" dirty="0"/>
              <a:t>　　　　　　　</a:t>
            </a:r>
            <a:r>
              <a:rPr kumimoji="1" lang="en-US" altLang="ja-JP" dirty="0"/>
              <a:t>11</a:t>
            </a:r>
            <a:r>
              <a:rPr kumimoji="1" lang="ja-JP" altLang="en-US" dirty="0"/>
              <a:t>時</a:t>
            </a:r>
            <a:r>
              <a:rPr kumimoji="1" lang="en-US" altLang="ja-JP" dirty="0"/>
              <a:t>30</a:t>
            </a:r>
            <a:r>
              <a:rPr kumimoji="1" lang="ja-JP" altLang="en-US" dirty="0"/>
              <a:t>分～　太極拳クラブ</a:t>
            </a:r>
            <a:endParaRPr kumimoji="1" lang="en-US" altLang="ja-JP" dirty="0"/>
          </a:p>
          <a:p>
            <a:r>
              <a:rPr kumimoji="1" lang="ja-JP" altLang="en-US" dirty="0"/>
              <a:t>　　　　　　　</a:t>
            </a:r>
            <a:r>
              <a:rPr kumimoji="1" lang="en-US" altLang="ja-JP" dirty="0"/>
              <a:t>13</a:t>
            </a:r>
            <a:r>
              <a:rPr kumimoji="1" lang="ja-JP" altLang="en-US" dirty="0"/>
              <a:t>時～　　　アルハンブラ（ギター）</a:t>
            </a:r>
            <a:endParaRPr kumimoji="1" lang="en-US" altLang="ja-JP" dirty="0"/>
          </a:p>
          <a:p>
            <a:r>
              <a:rPr kumimoji="1" lang="ja-JP" altLang="en-US" dirty="0"/>
              <a:t>　　　　　　　</a:t>
            </a:r>
            <a:r>
              <a:rPr kumimoji="1" lang="en-US" altLang="ja-JP" dirty="0"/>
              <a:t>13</a:t>
            </a:r>
            <a:r>
              <a:rPr kumimoji="1" lang="ja-JP" altLang="en-US" dirty="0"/>
              <a:t>時</a:t>
            </a:r>
            <a:r>
              <a:rPr kumimoji="1" lang="en-US" altLang="ja-JP" dirty="0"/>
              <a:t>30</a:t>
            </a:r>
            <a:r>
              <a:rPr kumimoji="1" lang="ja-JP" altLang="en-US" dirty="0"/>
              <a:t>分～　コーラス・スマイル</a:t>
            </a:r>
            <a:endParaRPr kumimoji="1" lang="en-US" altLang="ja-JP" dirty="0"/>
          </a:p>
          <a:p>
            <a:r>
              <a:rPr kumimoji="1" lang="ja-JP" altLang="en-US" dirty="0"/>
              <a:t>　　　　　　　</a:t>
            </a:r>
            <a:r>
              <a:rPr kumimoji="1" lang="en-US" altLang="ja-JP" dirty="0"/>
              <a:t>13</a:t>
            </a:r>
            <a:r>
              <a:rPr kumimoji="1" lang="ja-JP" altLang="en-US" dirty="0"/>
              <a:t>時</a:t>
            </a:r>
            <a:r>
              <a:rPr kumimoji="1" lang="en-US" altLang="ja-JP" dirty="0"/>
              <a:t>50</a:t>
            </a:r>
            <a:r>
              <a:rPr kumimoji="1" lang="ja-JP" altLang="en-US" dirty="0"/>
              <a:t>分～　野ばら（カラオケ）</a:t>
            </a:r>
            <a:endParaRPr kumimoji="1" lang="en-US" altLang="ja-JP" dirty="0"/>
          </a:p>
          <a:p>
            <a:r>
              <a:rPr kumimoji="1" lang="ja-JP" altLang="en-US" dirty="0"/>
              <a:t>　　　　　　　</a:t>
            </a:r>
          </a:p>
        </p:txBody>
      </p:sp>
      <p:pic>
        <p:nvPicPr>
          <p:cNvPr id="40" name="図 39" descr="QR コード&#10;&#10;自動的に生成された説明">
            <a:extLst>
              <a:ext uri="{FF2B5EF4-FFF2-40B4-BE49-F238E27FC236}">
                <a16:creationId xmlns:a16="http://schemas.microsoft.com/office/drawing/2014/main" id="{CD3AE285-0489-D54A-B9D2-1203CEFCC7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88" y="7484842"/>
            <a:ext cx="1974596" cy="1974596"/>
          </a:xfrm>
          <a:prstGeom prst="rect">
            <a:avLst/>
          </a:prstGeom>
        </p:spPr>
      </p:pic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AF45011-C795-725D-F52A-57401F3597E2}"/>
              </a:ext>
            </a:extLst>
          </p:cNvPr>
          <p:cNvSpPr txBox="1"/>
          <p:nvPr/>
        </p:nvSpPr>
        <p:spPr>
          <a:xfrm>
            <a:off x="175288" y="9306873"/>
            <a:ext cx="2057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昨年度の様子などはこちら</a:t>
            </a:r>
          </a:p>
        </p:txBody>
      </p:sp>
    </p:spTree>
    <p:extLst>
      <p:ext uri="{BB962C8B-B14F-4D97-AF65-F5344CB8AC3E}">
        <p14:creationId xmlns:p14="http://schemas.microsoft.com/office/powerpoint/2010/main" val="1696487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255</Words>
  <Application>Microsoft Office PowerPoint</Application>
  <PresentationFormat>A4 210 x 297 mm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テーマ</vt:lpstr>
      <vt:lpstr>北公民館ふれあい祭り2024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和夫 楠本</dc:creator>
  <cp:lastModifiedBy>和夫 楠本</cp:lastModifiedBy>
  <cp:revision>1</cp:revision>
  <cp:lastPrinted>2024-11-09T15:37:44Z</cp:lastPrinted>
  <dcterms:created xsi:type="dcterms:W3CDTF">2024-06-26T08:05:32Z</dcterms:created>
  <dcterms:modified xsi:type="dcterms:W3CDTF">2024-11-10T00:03:45Z</dcterms:modified>
</cp:coreProperties>
</file>