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1325C2-8488-4206-A836-3660A32206A1}" v="55" dt="2024-03-24T08:56:03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7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夫 楠本" userId="0b57b813cb9bb724" providerId="LiveId" clId="{C71325C2-8488-4206-A836-3660A32206A1}"/>
    <pc:docChg chg="undo custSel addSld modSld">
      <pc:chgData name="和夫 楠本" userId="0b57b813cb9bb724" providerId="LiveId" clId="{C71325C2-8488-4206-A836-3660A32206A1}" dt="2024-03-24T09:02:28.922" v="3340" actId="6549"/>
      <pc:docMkLst>
        <pc:docMk/>
      </pc:docMkLst>
      <pc:sldChg chg="addSp delSp modSp new mod">
        <pc:chgData name="和夫 楠本" userId="0b57b813cb9bb724" providerId="LiveId" clId="{C71325C2-8488-4206-A836-3660A32206A1}" dt="2024-03-24T08:46:38.590" v="2882" actId="14100"/>
        <pc:sldMkLst>
          <pc:docMk/>
          <pc:sldMk cId="3872415161" sldId="256"/>
        </pc:sldMkLst>
        <pc:spChg chg="del mod">
          <ac:chgData name="和夫 楠本" userId="0b57b813cb9bb724" providerId="LiveId" clId="{C71325C2-8488-4206-A836-3660A32206A1}" dt="2024-03-24T08:13:59.279" v="1727" actId="478"/>
          <ac:spMkLst>
            <pc:docMk/>
            <pc:sldMk cId="3872415161" sldId="256"/>
            <ac:spMk id="2" creationId="{CB55DD49-9AAE-6CD0-A92B-C152037471AD}"/>
          </ac:spMkLst>
        </pc:spChg>
        <pc:spChg chg="add del mod">
          <ac:chgData name="和夫 楠本" userId="0b57b813cb9bb724" providerId="LiveId" clId="{C71325C2-8488-4206-A836-3660A32206A1}" dt="2024-03-24T07:31:08.428" v="82"/>
          <ac:spMkLst>
            <pc:docMk/>
            <pc:sldMk cId="3872415161" sldId="256"/>
            <ac:spMk id="3" creationId="{1FB68C75-F182-A300-3561-A51B0C22111E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2" creationId="{5D42869C-F472-DC8F-36F8-05B76882D949}"/>
          </ac:spMkLst>
        </pc:spChg>
        <pc:spChg chg="add del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3" creationId="{8498466F-3840-8F7E-3747-FD5634B1446F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4" creationId="{9360C8CD-C1A7-B226-3C28-C01197D6338A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5" creationId="{674932C0-4A93-45C6-DB47-5D0AD25FE046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6" creationId="{CDBF86EC-B9D5-D3F4-D610-8098F418B719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8" creationId="{D4C2E33B-6057-8926-F670-BA8F71C1917F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19" creationId="{EC98CB79-13A0-4F07-08A6-B2158B844EED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20" creationId="{9EC27A2E-80A7-425A-C2F5-A95264489A47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21" creationId="{378F1B3B-47F4-07EB-F318-9993E472AD43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22" creationId="{5E144FF9-D0E7-4C79-391B-4E875671747B}"/>
          </ac:spMkLst>
        </pc:spChg>
        <pc:spChg chg="add mod">
          <ac:chgData name="和夫 楠本" userId="0b57b813cb9bb724" providerId="LiveId" clId="{C71325C2-8488-4206-A836-3660A32206A1}" dt="2024-03-24T08:37:36.848" v="2686" actId="1035"/>
          <ac:spMkLst>
            <pc:docMk/>
            <pc:sldMk cId="3872415161" sldId="256"/>
            <ac:spMk id="23" creationId="{955FC94B-FD6C-1778-2F88-4B1B8093FFE3}"/>
          </ac:spMkLst>
        </pc:spChg>
        <pc:spChg chg="add del mod">
          <ac:chgData name="和夫 楠本" userId="0b57b813cb9bb724" providerId="LiveId" clId="{C71325C2-8488-4206-A836-3660A32206A1}" dt="2024-03-24T08:14:01.902" v="1728" actId="478"/>
          <ac:spMkLst>
            <pc:docMk/>
            <pc:sldMk cId="3872415161" sldId="256"/>
            <ac:spMk id="25" creationId="{BB4918D6-3730-50F7-0454-B98E31B25283}"/>
          </ac:spMkLst>
        </pc:spChg>
        <pc:spChg chg="add mod">
          <ac:chgData name="和夫 楠本" userId="0b57b813cb9bb724" providerId="LiveId" clId="{C71325C2-8488-4206-A836-3660A32206A1}" dt="2024-03-24T08:46:38.590" v="2882" actId="14100"/>
          <ac:spMkLst>
            <pc:docMk/>
            <pc:sldMk cId="3872415161" sldId="256"/>
            <ac:spMk id="26" creationId="{DE63C8FA-8F30-1DB1-20A8-2AA5763062AD}"/>
          </ac:spMkLst>
        </pc:spChg>
        <pc:spChg chg="add mod">
          <ac:chgData name="和夫 楠本" userId="0b57b813cb9bb724" providerId="LiveId" clId="{C71325C2-8488-4206-A836-3660A32206A1}" dt="2024-03-24T08:40:48.346" v="2807" actId="14100"/>
          <ac:spMkLst>
            <pc:docMk/>
            <pc:sldMk cId="3872415161" sldId="256"/>
            <ac:spMk id="27" creationId="{74124515-810D-92B8-D679-7034D3BAA406}"/>
          </ac:spMkLst>
        </pc:spChg>
        <pc:picChg chg="add mod">
          <ac:chgData name="和夫 楠本" userId="0b57b813cb9bb724" providerId="LiveId" clId="{C71325C2-8488-4206-A836-3660A32206A1}" dt="2024-03-24T08:37:36.848" v="2686" actId="1035"/>
          <ac:picMkLst>
            <pc:docMk/>
            <pc:sldMk cId="3872415161" sldId="256"/>
            <ac:picMk id="5" creationId="{FA34D6AA-FA6E-1CB8-571E-F5680B1435C6}"/>
          </ac:picMkLst>
        </pc:picChg>
        <pc:picChg chg="add mod">
          <ac:chgData name="和夫 楠本" userId="0b57b813cb9bb724" providerId="LiveId" clId="{C71325C2-8488-4206-A836-3660A32206A1}" dt="2024-03-24T08:37:36.848" v="2686" actId="1035"/>
          <ac:picMkLst>
            <pc:docMk/>
            <pc:sldMk cId="3872415161" sldId="256"/>
            <ac:picMk id="7" creationId="{0391EFCE-48C5-6419-28DA-85569FE89ABC}"/>
          </ac:picMkLst>
        </pc:picChg>
        <pc:picChg chg="add mod">
          <ac:chgData name="和夫 楠本" userId="0b57b813cb9bb724" providerId="LiveId" clId="{C71325C2-8488-4206-A836-3660A32206A1}" dt="2024-03-24T08:37:36.848" v="2686" actId="1035"/>
          <ac:picMkLst>
            <pc:docMk/>
            <pc:sldMk cId="3872415161" sldId="256"/>
            <ac:picMk id="9" creationId="{D8505345-9983-7920-BFE1-F4848CF14341}"/>
          </ac:picMkLst>
        </pc:picChg>
        <pc:picChg chg="add mod">
          <ac:chgData name="和夫 楠本" userId="0b57b813cb9bb724" providerId="LiveId" clId="{C71325C2-8488-4206-A836-3660A32206A1}" dt="2024-03-24T08:37:36.848" v="2686" actId="1035"/>
          <ac:picMkLst>
            <pc:docMk/>
            <pc:sldMk cId="3872415161" sldId="256"/>
            <ac:picMk id="11" creationId="{8784684D-7CB7-7672-351B-8C37691EDCC1}"/>
          </ac:picMkLst>
        </pc:picChg>
        <pc:picChg chg="add mod">
          <ac:chgData name="和夫 楠本" userId="0b57b813cb9bb724" providerId="LiveId" clId="{C71325C2-8488-4206-A836-3660A32206A1}" dt="2024-03-24T07:40:36.080" v="340"/>
          <ac:picMkLst>
            <pc:docMk/>
            <pc:sldMk cId="3872415161" sldId="256"/>
            <ac:picMk id="17" creationId="{394C00B4-9F50-2494-667E-F3EAEAA231C4}"/>
          </ac:picMkLst>
        </pc:picChg>
      </pc:sldChg>
      <pc:sldChg chg="addSp delSp modSp add mod">
        <pc:chgData name="和夫 楠本" userId="0b57b813cb9bb724" providerId="LiveId" clId="{C71325C2-8488-4206-A836-3660A32206A1}" dt="2024-03-24T08:46:45.018" v="2886" actId="14100"/>
        <pc:sldMkLst>
          <pc:docMk/>
          <pc:sldMk cId="3898882555" sldId="257"/>
        </pc:sldMkLst>
        <pc:spChg chg="mod">
          <ac:chgData name="和夫 楠本" userId="0b57b813cb9bb724" providerId="LiveId" clId="{C71325C2-8488-4206-A836-3660A32206A1}" dt="2024-03-24T08:46:45.018" v="2886" actId="14100"/>
          <ac:spMkLst>
            <pc:docMk/>
            <pc:sldMk cId="3898882555" sldId="257"/>
            <ac:spMk id="2" creationId="{CB55DD49-9AAE-6CD0-A92B-C152037471AD}"/>
          </ac:spMkLst>
        </pc:spChg>
        <pc:spChg chg="add mod ord">
          <ac:chgData name="和夫 楠本" userId="0b57b813cb9bb724" providerId="LiveId" clId="{C71325C2-8488-4206-A836-3660A32206A1}" dt="2024-03-24T08:09:49.742" v="1393" actId="1035"/>
          <ac:spMkLst>
            <pc:docMk/>
            <pc:sldMk cId="3898882555" sldId="257"/>
            <ac:spMk id="6" creationId="{7F1C0F8E-8C35-AEE3-34C5-80530EE537B6}"/>
          </ac:spMkLst>
        </pc:spChg>
        <pc:spChg chg="add mod">
          <ac:chgData name="和夫 楠本" userId="0b57b813cb9bb724" providerId="LiveId" clId="{C71325C2-8488-4206-A836-3660A32206A1}" dt="2024-03-24T08:10:56.224" v="1508" actId="1076"/>
          <ac:spMkLst>
            <pc:docMk/>
            <pc:sldMk cId="3898882555" sldId="257"/>
            <ac:spMk id="8" creationId="{B21496E7-BB5F-BAF5-7418-D58E993D5A53}"/>
          </ac:spMkLst>
        </pc:spChg>
        <pc:spChg chg="add del mod">
          <ac:chgData name="和夫 楠本" userId="0b57b813cb9bb724" providerId="LiveId" clId="{C71325C2-8488-4206-A836-3660A32206A1}" dt="2024-03-24T08:06:20.009" v="1363" actId="478"/>
          <ac:spMkLst>
            <pc:docMk/>
            <pc:sldMk cId="3898882555" sldId="257"/>
            <ac:spMk id="13" creationId="{2B7D706A-C90F-93C9-B0DE-D6C7EF0D5CD8}"/>
          </ac:spMkLst>
        </pc:spChg>
        <pc:spChg chg="add mod">
          <ac:chgData name="和夫 楠本" userId="0b57b813cb9bb724" providerId="LiveId" clId="{C71325C2-8488-4206-A836-3660A32206A1}" dt="2024-03-24T08:09:49.742" v="1393" actId="1035"/>
          <ac:spMkLst>
            <pc:docMk/>
            <pc:sldMk cId="3898882555" sldId="257"/>
            <ac:spMk id="14" creationId="{4A0B18F8-4B0B-FD76-B023-CBAABDAE125A}"/>
          </ac:spMkLst>
        </pc:spChg>
        <pc:spChg chg="add mod">
          <ac:chgData name="和夫 楠本" userId="0b57b813cb9bb724" providerId="LiveId" clId="{C71325C2-8488-4206-A836-3660A32206A1}" dt="2024-03-24T08:09:49.742" v="1393" actId="1035"/>
          <ac:spMkLst>
            <pc:docMk/>
            <pc:sldMk cId="3898882555" sldId="257"/>
            <ac:spMk id="15" creationId="{467010A8-F492-B988-7C95-D953816749BD}"/>
          </ac:spMkLst>
        </pc:spChg>
        <pc:spChg chg="add mod">
          <ac:chgData name="和夫 楠本" userId="0b57b813cb9bb724" providerId="LiveId" clId="{C71325C2-8488-4206-A836-3660A32206A1}" dt="2024-03-24T08:09:49.742" v="1393" actId="1035"/>
          <ac:spMkLst>
            <pc:docMk/>
            <pc:sldMk cId="3898882555" sldId="257"/>
            <ac:spMk id="19" creationId="{544A080E-D39D-2DF5-B42A-07594D8B370F}"/>
          </ac:spMkLst>
        </pc:spChg>
        <pc:spChg chg="add mod">
          <ac:chgData name="和夫 楠本" userId="0b57b813cb9bb724" providerId="LiveId" clId="{C71325C2-8488-4206-A836-3660A32206A1}" dt="2024-03-24T08:42:36.866" v="2850" actId="20577"/>
          <ac:spMkLst>
            <pc:docMk/>
            <pc:sldMk cId="3898882555" sldId="257"/>
            <ac:spMk id="20" creationId="{E0727BC2-CBAC-4CD2-95A0-EC93F67D25FF}"/>
          </ac:spMkLst>
        </pc:spChg>
        <pc:spChg chg="add mod">
          <ac:chgData name="和夫 楠本" userId="0b57b813cb9bb724" providerId="LiveId" clId="{C71325C2-8488-4206-A836-3660A32206A1}" dt="2024-03-24T08:11:22.228" v="1511" actId="1076"/>
          <ac:spMkLst>
            <pc:docMk/>
            <pc:sldMk cId="3898882555" sldId="257"/>
            <ac:spMk id="23" creationId="{667E6A47-8FCE-F4B3-CB7D-F7CE6486A97B}"/>
          </ac:spMkLst>
        </pc:spChg>
        <pc:spChg chg="add mod">
          <ac:chgData name="和夫 楠本" userId="0b57b813cb9bb724" providerId="LiveId" clId="{C71325C2-8488-4206-A836-3660A32206A1}" dt="2024-03-24T08:11:46.198" v="1608" actId="20577"/>
          <ac:spMkLst>
            <pc:docMk/>
            <pc:sldMk cId="3898882555" sldId="257"/>
            <ac:spMk id="26" creationId="{83D81DD0-60F4-F5C5-9FA9-0F58F190EBEB}"/>
          </ac:spMkLst>
        </pc:spChg>
        <pc:spChg chg="add mod">
          <ac:chgData name="和夫 楠本" userId="0b57b813cb9bb724" providerId="LiveId" clId="{C71325C2-8488-4206-A836-3660A32206A1}" dt="2024-03-24T08:12:08.268" v="1612" actId="14100"/>
          <ac:spMkLst>
            <pc:docMk/>
            <pc:sldMk cId="3898882555" sldId="257"/>
            <ac:spMk id="28" creationId="{6B0FBC30-235E-04F3-4342-C1798F705716}"/>
          </ac:spMkLst>
        </pc:spChg>
        <pc:spChg chg="add mod">
          <ac:chgData name="和夫 楠本" userId="0b57b813cb9bb724" providerId="LiveId" clId="{C71325C2-8488-4206-A836-3660A32206A1}" dt="2024-03-24T08:42:52.569" v="2857" actId="20577"/>
          <ac:spMkLst>
            <pc:docMk/>
            <pc:sldMk cId="3898882555" sldId="257"/>
            <ac:spMk id="29" creationId="{46D7DEE5-1F0C-66BA-EE1E-4E03A9494204}"/>
          </ac:spMkLst>
        </pc:spChg>
        <pc:spChg chg="add mod">
          <ac:chgData name="和夫 楠本" userId="0b57b813cb9bb724" providerId="LiveId" clId="{C71325C2-8488-4206-A836-3660A32206A1}" dt="2024-03-24T08:41:21.306" v="2831"/>
          <ac:spMkLst>
            <pc:docMk/>
            <pc:sldMk cId="3898882555" sldId="257"/>
            <ac:spMk id="30" creationId="{654D5EDE-D1A1-9748-22DA-59B169125F6A}"/>
          </ac:spMkLst>
        </pc:spChg>
        <pc:picChg chg="add del mod">
          <ac:chgData name="和夫 楠本" userId="0b57b813cb9bb724" providerId="LiveId" clId="{C71325C2-8488-4206-A836-3660A32206A1}" dt="2024-03-24T08:05:15.844" v="1356" actId="478"/>
          <ac:picMkLst>
            <pc:docMk/>
            <pc:sldMk cId="3898882555" sldId="257"/>
            <ac:picMk id="4" creationId="{6552854F-3EEC-5686-5E02-84EC8B343638}"/>
          </ac:picMkLst>
        </pc:picChg>
        <pc:picChg chg="del">
          <ac:chgData name="和夫 楠本" userId="0b57b813cb9bb724" providerId="LiveId" clId="{C71325C2-8488-4206-A836-3660A32206A1}" dt="2024-03-24T07:34:53.582" v="117" actId="478"/>
          <ac:picMkLst>
            <pc:docMk/>
            <pc:sldMk cId="3898882555" sldId="257"/>
            <ac:picMk id="5" creationId="{FA34D6AA-FA6E-1CB8-571E-F5680B1435C6}"/>
          </ac:picMkLst>
        </pc:picChg>
        <pc:picChg chg="del">
          <ac:chgData name="和夫 楠本" userId="0b57b813cb9bb724" providerId="LiveId" clId="{C71325C2-8488-4206-A836-3660A32206A1}" dt="2024-03-24T07:34:37.791" v="111" actId="478"/>
          <ac:picMkLst>
            <pc:docMk/>
            <pc:sldMk cId="3898882555" sldId="257"/>
            <ac:picMk id="7" creationId="{0391EFCE-48C5-6419-28DA-85569FE89ABC}"/>
          </ac:picMkLst>
        </pc:picChg>
        <pc:picChg chg="del">
          <ac:chgData name="和夫 楠本" userId="0b57b813cb9bb724" providerId="LiveId" clId="{C71325C2-8488-4206-A836-3660A32206A1}" dt="2024-03-24T07:34:36.202" v="110" actId="478"/>
          <ac:picMkLst>
            <pc:docMk/>
            <pc:sldMk cId="3898882555" sldId="257"/>
            <ac:picMk id="9" creationId="{D8505345-9983-7920-BFE1-F4848CF14341}"/>
          </ac:picMkLst>
        </pc:picChg>
        <pc:picChg chg="del">
          <ac:chgData name="和夫 楠本" userId="0b57b813cb9bb724" providerId="LiveId" clId="{C71325C2-8488-4206-A836-3660A32206A1}" dt="2024-03-24T07:34:34.677" v="109" actId="478"/>
          <ac:picMkLst>
            <pc:docMk/>
            <pc:sldMk cId="3898882555" sldId="257"/>
            <ac:picMk id="11" creationId="{8784684D-7CB7-7672-351B-8C37691EDCC1}"/>
          </ac:picMkLst>
        </pc:picChg>
        <pc:picChg chg="add mod">
          <ac:chgData name="和夫 楠本" userId="0b57b813cb9bb724" providerId="LiveId" clId="{C71325C2-8488-4206-A836-3660A32206A1}" dt="2024-03-24T08:09:49.742" v="1393" actId="1035"/>
          <ac:picMkLst>
            <pc:docMk/>
            <pc:sldMk cId="3898882555" sldId="257"/>
            <ac:picMk id="12" creationId="{53B3A040-2006-E16B-1036-E3DF533D83EB}"/>
          </ac:picMkLst>
        </pc:picChg>
        <pc:picChg chg="add mod">
          <ac:chgData name="和夫 楠本" userId="0b57b813cb9bb724" providerId="LiveId" clId="{C71325C2-8488-4206-A836-3660A32206A1}" dt="2024-03-24T08:09:49.742" v="1393" actId="1035"/>
          <ac:picMkLst>
            <pc:docMk/>
            <pc:sldMk cId="3898882555" sldId="257"/>
            <ac:picMk id="17" creationId="{AF2D4E0B-197E-9255-2FE8-901B4132E234}"/>
          </ac:picMkLst>
        </pc:picChg>
        <pc:picChg chg="add">
          <ac:chgData name="和夫 楠本" userId="0b57b813cb9bb724" providerId="LiveId" clId="{C71325C2-8488-4206-A836-3660A32206A1}" dt="2024-03-24T07:55:41.319" v="1047"/>
          <ac:picMkLst>
            <pc:docMk/>
            <pc:sldMk cId="3898882555" sldId="257"/>
            <ac:picMk id="18" creationId="{EC203722-2D4F-A5A6-8E6F-394225F69E26}"/>
          </ac:picMkLst>
        </pc:picChg>
        <pc:picChg chg="add mod">
          <ac:chgData name="和夫 楠本" userId="0b57b813cb9bb724" providerId="LiveId" clId="{C71325C2-8488-4206-A836-3660A32206A1}" dt="2024-03-24T08:09:49.742" v="1393" actId="1035"/>
          <ac:picMkLst>
            <pc:docMk/>
            <pc:sldMk cId="3898882555" sldId="257"/>
            <ac:picMk id="22" creationId="{14D7AE9D-13DE-6007-B2E7-097194D783F4}"/>
          </ac:picMkLst>
        </pc:picChg>
        <pc:picChg chg="add mod">
          <ac:chgData name="和夫 楠本" userId="0b57b813cb9bb724" providerId="LiveId" clId="{C71325C2-8488-4206-A836-3660A32206A1}" dt="2024-03-24T08:09:49.742" v="1393" actId="1035"/>
          <ac:picMkLst>
            <pc:docMk/>
            <pc:sldMk cId="3898882555" sldId="257"/>
            <ac:picMk id="25" creationId="{F02F6A36-0581-16E7-122F-47262EE9205A}"/>
          </ac:picMkLst>
        </pc:picChg>
        <pc:picChg chg="add mod">
          <ac:chgData name="和夫 楠本" userId="0b57b813cb9bb724" providerId="LiveId" clId="{C71325C2-8488-4206-A836-3660A32206A1}" dt="2024-03-24T08:11:52.077" v="1609"/>
          <ac:picMkLst>
            <pc:docMk/>
            <pc:sldMk cId="3898882555" sldId="257"/>
            <ac:picMk id="27" creationId="{A25A71D7-D7F4-E20D-B86F-15AE5002547B}"/>
          </ac:picMkLst>
        </pc:picChg>
      </pc:sldChg>
      <pc:sldChg chg="addSp delSp modSp add mod">
        <pc:chgData name="和夫 楠本" userId="0b57b813cb9bb724" providerId="LiveId" clId="{C71325C2-8488-4206-A836-3660A32206A1}" dt="2024-03-24T09:02:28.922" v="3340" actId="6549"/>
        <pc:sldMkLst>
          <pc:docMk/>
          <pc:sldMk cId="297703171" sldId="258"/>
        </pc:sldMkLst>
        <pc:spChg chg="del">
          <ac:chgData name="和夫 楠本" userId="0b57b813cb9bb724" providerId="LiveId" clId="{C71325C2-8488-4206-A836-3660A32206A1}" dt="2024-03-24T08:43:47.359" v="2858" actId="478"/>
          <ac:spMkLst>
            <pc:docMk/>
            <pc:sldMk cId="297703171" sldId="258"/>
            <ac:spMk id="2" creationId="{CB55DD49-9AAE-6CD0-A92B-C152037471AD}"/>
          </ac:spMkLst>
        </pc:spChg>
        <pc:spChg chg="add mod">
          <ac:chgData name="和夫 楠本" userId="0b57b813cb9bb724" providerId="LiveId" clId="{C71325C2-8488-4206-A836-3660A32206A1}" dt="2024-03-24T08:27:40.357" v="2044" actId="1076"/>
          <ac:spMkLst>
            <pc:docMk/>
            <pc:sldMk cId="297703171" sldId="258"/>
            <ac:spMk id="10" creationId="{A5143DB0-AE42-5794-5825-8ABD4AB558B5}"/>
          </ac:spMkLst>
        </pc:spChg>
        <pc:spChg chg="add mod">
          <ac:chgData name="和夫 楠本" userId="0b57b813cb9bb724" providerId="LiveId" clId="{C71325C2-8488-4206-A836-3660A32206A1}" dt="2024-03-24T08:41:42.613" v="2835" actId="14100"/>
          <ac:spMkLst>
            <pc:docMk/>
            <pc:sldMk cId="297703171" sldId="258"/>
            <ac:spMk id="11" creationId="{B4577CF0-9FB5-773E-795F-3A10F2BA6712}"/>
          </ac:spMkLst>
        </pc:spChg>
        <pc:spChg chg="add mod">
          <ac:chgData name="和夫 楠本" userId="0b57b813cb9bb724" providerId="LiveId" clId="{C71325C2-8488-4206-A836-3660A32206A1}" dt="2024-03-24T08:41:47.938" v="2837" actId="14100"/>
          <ac:spMkLst>
            <pc:docMk/>
            <pc:sldMk cId="297703171" sldId="258"/>
            <ac:spMk id="12" creationId="{BE163C0A-E8C3-E05F-AA3C-5A52DB4CC419}"/>
          </ac:spMkLst>
        </pc:spChg>
        <pc:spChg chg="add mod">
          <ac:chgData name="和夫 楠本" userId="0b57b813cb9bb724" providerId="LiveId" clId="{C71325C2-8488-4206-A836-3660A32206A1}" dt="2024-03-24T08:37:47.376" v="2699" actId="1035"/>
          <ac:spMkLst>
            <pc:docMk/>
            <pc:sldMk cId="297703171" sldId="258"/>
            <ac:spMk id="13" creationId="{58922B40-0499-F505-0A8C-C70AE22FA7D1}"/>
          </ac:spMkLst>
        </pc:spChg>
        <pc:spChg chg="add mod">
          <ac:chgData name="和夫 楠本" userId="0b57b813cb9bb724" providerId="LiveId" clId="{C71325C2-8488-4206-A836-3660A32206A1}" dt="2024-03-24T08:31:51.324" v="2252" actId="1076"/>
          <ac:spMkLst>
            <pc:docMk/>
            <pc:sldMk cId="297703171" sldId="258"/>
            <ac:spMk id="14" creationId="{01324598-2DA0-5571-8C80-2BF70C9E01BD}"/>
          </ac:spMkLst>
        </pc:spChg>
        <pc:spChg chg="add mod">
          <ac:chgData name="和夫 楠本" userId="0b57b813cb9bb724" providerId="LiveId" clId="{C71325C2-8488-4206-A836-3660A32206A1}" dt="2024-03-24T08:31:58.940" v="2255" actId="14100"/>
          <ac:spMkLst>
            <pc:docMk/>
            <pc:sldMk cId="297703171" sldId="258"/>
            <ac:spMk id="15" creationId="{4ADC9659-8C3C-CB29-9494-F550525E81D1}"/>
          </ac:spMkLst>
        </pc:spChg>
        <pc:spChg chg="add mod">
          <ac:chgData name="和夫 楠本" userId="0b57b813cb9bb724" providerId="LiveId" clId="{C71325C2-8488-4206-A836-3660A32206A1}" dt="2024-03-24T08:32:11.126" v="2260" actId="14100"/>
          <ac:spMkLst>
            <pc:docMk/>
            <pc:sldMk cId="297703171" sldId="258"/>
            <ac:spMk id="16" creationId="{C5747E3E-F72F-CDCE-8283-16D261E3659F}"/>
          </ac:spMkLst>
        </pc:spChg>
        <pc:spChg chg="add mod">
          <ac:chgData name="和夫 楠本" userId="0b57b813cb9bb724" providerId="LiveId" clId="{C71325C2-8488-4206-A836-3660A32206A1}" dt="2024-03-24T08:36:12.769" v="2644" actId="14100"/>
          <ac:spMkLst>
            <pc:docMk/>
            <pc:sldMk cId="297703171" sldId="258"/>
            <ac:spMk id="17" creationId="{D9A8AE84-1B02-B2EF-3FC3-A43C1049C5A2}"/>
          </ac:spMkLst>
        </pc:spChg>
        <pc:spChg chg="add mod">
          <ac:chgData name="和夫 楠本" userId="0b57b813cb9bb724" providerId="LiveId" clId="{C71325C2-8488-4206-A836-3660A32206A1}" dt="2024-03-24T08:41:25.348" v="2832"/>
          <ac:spMkLst>
            <pc:docMk/>
            <pc:sldMk cId="297703171" sldId="258"/>
            <ac:spMk id="18" creationId="{0F294CDF-B281-6101-31D2-357F8C5A6A6F}"/>
          </ac:spMkLst>
        </pc:spChg>
        <pc:spChg chg="add del mod">
          <ac:chgData name="和夫 楠本" userId="0b57b813cb9bb724" providerId="LiveId" clId="{C71325C2-8488-4206-A836-3660A32206A1}" dt="2024-03-24T08:43:50.642" v="2859" actId="478"/>
          <ac:spMkLst>
            <pc:docMk/>
            <pc:sldMk cId="297703171" sldId="258"/>
            <ac:spMk id="20" creationId="{92620615-6318-9383-0D67-06E8B2062BDD}"/>
          </ac:spMkLst>
        </pc:spChg>
        <pc:spChg chg="add mod">
          <ac:chgData name="和夫 楠本" userId="0b57b813cb9bb724" providerId="LiveId" clId="{C71325C2-8488-4206-A836-3660A32206A1}" dt="2024-03-24T08:47:24.248" v="2890" actId="14100"/>
          <ac:spMkLst>
            <pc:docMk/>
            <pc:sldMk cId="297703171" sldId="258"/>
            <ac:spMk id="21" creationId="{738D4F1C-B0E7-ADAC-CEE5-3DC31F933FBF}"/>
          </ac:spMkLst>
        </pc:spChg>
        <pc:spChg chg="add del mod">
          <ac:chgData name="和夫 楠本" userId="0b57b813cb9bb724" providerId="LiveId" clId="{C71325C2-8488-4206-A836-3660A32206A1}" dt="2024-03-24T08:55:14.083" v="2981" actId="478"/>
          <ac:spMkLst>
            <pc:docMk/>
            <pc:sldMk cId="297703171" sldId="258"/>
            <ac:spMk id="22" creationId="{BC94709D-B2D1-72EB-A7C4-F980BAD1628C}"/>
          </ac:spMkLst>
        </pc:spChg>
        <pc:spChg chg="add mod">
          <ac:chgData name="和夫 楠本" userId="0b57b813cb9bb724" providerId="LiveId" clId="{C71325C2-8488-4206-A836-3660A32206A1}" dt="2024-03-24T09:02:28.922" v="3340" actId="6549"/>
          <ac:spMkLst>
            <pc:docMk/>
            <pc:sldMk cId="297703171" sldId="258"/>
            <ac:spMk id="25" creationId="{1867688F-0348-6650-8BB2-04C9F7C06981}"/>
          </ac:spMkLst>
        </pc:spChg>
        <pc:picChg chg="add del">
          <ac:chgData name="和夫 楠本" userId="0b57b813cb9bb724" providerId="LiveId" clId="{C71325C2-8488-4206-A836-3660A32206A1}" dt="2024-03-24T08:22:12.845" v="1871" actId="478"/>
          <ac:picMkLst>
            <pc:docMk/>
            <pc:sldMk cId="297703171" sldId="258"/>
            <ac:picMk id="4" creationId="{6552854F-3EEC-5686-5E02-84EC8B343638}"/>
          </ac:picMkLst>
        </pc:picChg>
        <pc:picChg chg="add mod">
          <ac:chgData name="和夫 楠本" userId="0b57b813cb9bb724" providerId="LiveId" clId="{C71325C2-8488-4206-A836-3660A32206A1}" dt="2024-03-24T08:32:05.402" v="2258" actId="1076"/>
          <ac:picMkLst>
            <pc:docMk/>
            <pc:sldMk cId="297703171" sldId="258"/>
            <ac:picMk id="5" creationId="{6164301F-5878-BEB4-EE8A-1A5AF887DC8D}"/>
          </ac:picMkLst>
        </pc:picChg>
        <pc:picChg chg="add mod">
          <ac:chgData name="和夫 楠本" userId="0b57b813cb9bb724" providerId="LiveId" clId="{C71325C2-8488-4206-A836-3660A32206A1}" dt="2024-03-24T08:25:28.400" v="1920" actId="1035"/>
          <ac:picMkLst>
            <pc:docMk/>
            <pc:sldMk cId="297703171" sldId="258"/>
            <ac:picMk id="7" creationId="{1954930E-E2FD-F418-EFA3-AE05FFC70F67}"/>
          </ac:picMkLst>
        </pc:picChg>
        <pc:picChg chg="add mod">
          <ac:chgData name="和夫 楠本" userId="0b57b813cb9bb724" providerId="LiveId" clId="{C71325C2-8488-4206-A836-3660A32206A1}" dt="2024-03-24T08:25:28.400" v="1920" actId="1035"/>
          <ac:picMkLst>
            <pc:docMk/>
            <pc:sldMk cId="297703171" sldId="258"/>
            <ac:picMk id="9" creationId="{4A000D2E-B2EC-988F-7028-8CA5F4F08E59}"/>
          </ac:picMkLst>
        </pc:picChg>
        <pc:picChg chg="add mod">
          <ac:chgData name="和夫 楠本" userId="0b57b813cb9bb724" providerId="LiveId" clId="{C71325C2-8488-4206-A836-3660A32206A1}" dt="2024-03-24T08:55:41.181" v="2989" actId="14100"/>
          <ac:picMkLst>
            <pc:docMk/>
            <pc:sldMk cId="297703171" sldId="258"/>
            <ac:picMk id="24" creationId="{0525AD2A-6C91-192A-8767-92403C8D312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D60BB-A3F4-E9D7-D430-7F9352AA5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FFF70D-6933-10EA-325C-F37C93696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B3936D-1110-08F5-12C8-7F012DB0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3A1F3C-F0D1-14F4-85B4-33F66D28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6126E8-3B17-2367-0E41-FD42B9C9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05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E8960-5262-DD93-E566-77971456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E7213C-C009-9D2A-ADE5-00A80CF13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9FD237-BC72-5405-FAD7-3AB1ACB23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31B374-CD9D-CFC5-3E69-C5D4859A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396A8-74FD-E999-1F46-BD8FD735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48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7A7F6B-BB5D-72AB-8F00-3CA411377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B38805-4CFF-1BA8-00DF-CAA9B2B18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32462-DE8A-CEB8-745D-B54C143D0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873206-0108-B4BC-40EF-E0DB9DC6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0D7809-85B6-3E88-F8B1-C4263BBE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80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B7013-669C-45EF-2BC0-8EF96D3DE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114C16-D91E-4F6B-B47D-44E1BDEF0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2595A1-988A-8374-BE0A-3F298F4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B31ADD-798B-E688-7A83-8657B3D0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5A766D-8B19-9AA5-D4FE-22EA3947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CB5216-DBB4-AFF6-7CFB-D977EE5CD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4A2314-C5AF-C45D-590E-548D32C6D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ACA5BA-C688-CE22-DDD9-46F6131A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F4222-5D44-4C7A-8001-80B46881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5CE0A-0F88-954B-C1F0-1790F7AC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8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EC611-7637-558B-36CA-FEB1B8C7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BE1336-6771-9343-7518-DB038A029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9A9F2F-A702-2E26-BFBF-8BAE49D85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E64E57-A689-DD18-60F8-0A5A43E5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E13BFE-1751-F7C0-62FB-10AB276E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BE8E8A-5EEE-2354-FCA9-16783936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79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6FDA7-58F9-3D13-C3AA-4E9BA5E85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E3B02C-2ECB-3D5C-9318-FF3157028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05A88F-F11B-04BD-89A3-3FA6CD0E0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A246CC-588A-43C9-158E-1673530C0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C28B62-D08A-58BE-0A9A-2C7D9BAC7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48C81C-E0FA-6C34-3EAA-6111AC35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FA67F5-5B4A-9205-0897-C2412A50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B7EB0B-775D-6748-56AB-A6BAEA52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38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586809-43E2-F8D8-42E3-9173BF26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E18791-AED0-E5C6-38E5-4136C842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5D4B25-C0F7-60BF-DC68-FC49FD09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B0E6290-5BF7-E5BF-407E-59C4DE19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24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95C3FE-60E0-F46D-CB3B-FCCF661D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5C44BD-9585-F58B-747C-00830A30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20F754-8AA4-2DEA-A1E6-3265580D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37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BC3FF9-2E04-9254-B91B-BC616902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91357F-675F-49D7-C332-BDB5B97B8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6C8EEA-27D1-61E4-9AB8-518CE15F1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B27239-C0A5-7BD0-0491-767D236E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4B5BE5-8906-EAB9-0C35-99FC91944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AB2AD9-7E1B-160E-6294-799D0B82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79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F2C20B-38BF-0066-A883-1FAC6EA8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2F20CB-3714-9DB7-9AE3-C84F0C668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BDEFDC-AE97-ED28-54A3-5108622BB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D43F68-7FCE-6088-6823-9CC132CC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8A08E-D98A-C98F-C29C-7B6752B9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C2AD-248C-963C-2AED-5BB98FEB8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12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7A8CEC-274F-AE48-10B7-CD2111ED0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7390A8-FE41-1B37-BF74-79A6DE1F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02AC35-0126-211D-904F-4A18DDBED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DBCCF5-DFCE-4BF0-8D8C-B7DA605EFF89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41BF4-2784-324A-44FA-C3EB82AEC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2BCF6-040A-D600-6E34-6853A82EB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AED188-F9B8-4D90-AF09-38D111B3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6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FA34D6AA-FA6E-1CB8-571E-F5680B143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18" y="1270133"/>
            <a:ext cx="1809175" cy="3918857"/>
          </a:xfrm>
          <a:prstGeom prst="rect">
            <a:avLst/>
          </a:prstGeom>
        </p:spPr>
      </p:pic>
      <p:pic>
        <p:nvPicPr>
          <p:cNvPr id="7" name="図 6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0391EFCE-48C5-6419-28DA-85569FE89A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83" y="1270133"/>
            <a:ext cx="1809175" cy="3918857"/>
          </a:xfrm>
          <a:prstGeom prst="rect">
            <a:avLst/>
          </a:prstGeom>
        </p:spPr>
      </p:pic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D8505345-9983-7920-BFE1-F4848CF143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148" y="1270133"/>
            <a:ext cx="1809175" cy="3918857"/>
          </a:xfrm>
          <a:prstGeom prst="rect">
            <a:avLst/>
          </a:prstGeom>
        </p:spPr>
      </p:pic>
      <p:pic>
        <p:nvPicPr>
          <p:cNvPr id="11" name="図 10" descr="パソコンの画面&#10;&#10;自動的に生成された説明">
            <a:extLst>
              <a:ext uri="{FF2B5EF4-FFF2-40B4-BE49-F238E27FC236}">
                <a16:creationId xmlns:a16="http://schemas.microsoft.com/office/drawing/2014/main" id="{8784684D-7CB7-7672-351B-8C37691EDC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191" y="1270133"/>
            <a:ext cx="1809175" cy="3918857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D42869C-F472-DC8F-36F8-05B76882D949}"/>
              </a:ext>
            </a:extLst>
          </p:cNvPr>
          <p:cNvSpPr/>
          <p:nvPr/>
        </p:nvSpPr>
        <p:spPr>
          <a:xfrm>
            <a:off x="718989" y="4473028"/>
            <a:ext cx="2220685" cy="620486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98466F-3840-8F7E-3747-FD5634B1446F}"/>
              </a:ext>
            </a:extLst>
          </p:cNvPr>
          <p:cNvSpPr txBox="1"/>
          <p:nvPr/>
        </p:nvSpPr>
        <p:spPr>
          <a:xfrm>
            <a:off x="718989" y="5271748"/>
            <a:ext cx="2220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①まず、表示されている区域のデータをダウンロード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360C8CD-C1A7-B226-3C28-C01197D6338A}"/>
              </a:ext>
            </a:extLst>
          </p:cNvPr>
          <p:cNvSpPr txBox="1"/>
          <p:nvPr/>
        </p:nvSpPr>
        <p:spPr>
          <a:xfrm>
            <a:off x="3516085" y="5271748"/>
            <a:ext cx="2220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②木のマークを押して樹木の地物を表示させ、「＋」を押す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74932C0-4A93-45C6-DB47-5D0AD25FE046}"/>
              </a:ext>
            </a:extLst>
          </p:cNvPr>
          <p:cNvSpPr/>
          <p:nvPr/>
        </p:nvSpPr>
        <p:spPr>
          <a:xfrm>
            <a:off x="3990463" y="4772728"/>
            <a:ext cx="347361" cy="416262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DBF86EC-B9D5-D3F4-D610-8098F418B719}"/>
              </a:ext>
            </a:extLst>
          </p:cNvPr>
          <p:cNvSpPr/>
          <p:nvPr/>
        </p:nvSpPr>
        <p:spPr>
          <a:xfrm>
            <a:off x="4837058" y="4404736"/>
            <a:ext cx="682268" cy="535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4C2E33B-6057-8926-F670-BA8F71C1917F}"/>
              </a:ext>
            </a:extLst>
          </p:cNvPr>
          <p:cNvSpPr txBox="1"/>
          <p:nvPr/>
        </p:nvSpPr>
        <p:spPr>
          <a:xfrm>
            <a:off x="6096000" y="5271747"/>
            <a:ext cx="222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③位置を決めて「✓」を押す</a:t>
            </a:r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C98CB79-13A0-4F07-08A6-B2158B844EED}"/>
              </a:ext>
            </a:extLst>
          </p:cNvPr>
          <p:cNvSpPr/>
          <p:nvPr/>
        </p:nvSpPr>
        <p:spPr>
          <a:xfrm>
            <a:off x="6865208" y="3055440"/>
            <a:ext cx="516899" cy="441800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EC27A2E-80A7-425A-C2F5-A95264489A47}"/>
              </a:ext>
            </a:extLst>
          </p:cNvPr>
          <p:cNvSpPr/>
          <p:nvPr/>
        </p:nvSpPr>
        <p:spPr>
          <a:xfrm>
            <a:off x="7559179" y="4591610"/>
            <a:ext cx="516899" cy="535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78F1B3B-47F4-07EB-F318-9993E472AD43}"/>
              </a:ext>
            </a:extLst>
          </p:cNvPr>
          <p:cNvSpPr txBox="1"/>
          <p:nvPr/>
        </p:nvSpPr>
        <p:spPr>
          <a:xfrm>
            <a:off x="8809670" y="5271747"/>
            <a:ext cx="2220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④追加する地物の種類を選択する。</a:t>
            </a:r>
            <a:endParaRPr lang="en-US" altLang="ja-JP" dirty="0"/>
          </a:p>
          <a:p>
            <a:r>
              <a:rPr kumimoji="1" lang="ja-JP" altLang="en-US" dirty="0"/>
              <a:t>今回は「樹木」を選ぶ。検索も可能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E144FF9-D0E7-4C79-391B-4E875671747B}"/>
              </a:ext>
            </a:extLst>
          </p:cNvPr>
          <p:cNvSpPr/>
          <p:nvPr/>
        </p:nvSpPr>
        <p:spPr>
          <a:xfrm>
            <a:off x="9124251" y="1260455"/>
            <a:ext cx="1906104" cy="535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55FC94B-FD6C-1778-2F88-4B1B8093FFE3}"/>
              </a:ext>
            </a:extLst>
          </p:cNvPr>
          <p:cNvSpPr/>
          <p:nvPr/>
        </p:nvSpPr>
        <p:spPr>
          <a:xfrm>
            <a:off x="9818853" y="1978507"/>
            <a:ext cx="574084" cy="535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DE63C8FA-8F30-1DB1-20A8-2AA57630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4" y="134137"/>
            <a:ext cx="11630989" cy="1325563"/>
          </a:xfrm>
        </p:spPr>
        <p:txBody>
          <a:bodyPr/>
          <a:lstStyle/>
          <a:p>
            <a:r>
              <a:rPr lang="en-US" altLang="ja-JP" b="1" dirty="0"/>
              <a:t>Every Door</a:t>
            </a:r>
            <a:r>
              <a:rPr lang="ja-JP" altLang="en-US" b="1" dirty="0"/>
              <a:t>の入力方法（桜・松・イチョウ）①</a:t>
            </a:r>
            <a:endParaRPr kumimoji="1" lang="ja-JP" altLang="en-US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4124515-810D-92B8-D679-7034D3BAA406}"/>
              </a:ext>
            </a:extLst>
          </p:cNvPr>
          <p:cNvSpPr txBox="1"/>
          <p:nvPr/>
        </p:nvSpPr>
        <p:spPr>
          <a:xfrm>
            <a:off x="3713357" y="6472076"/>
            <a:ext cx="8478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地図</a:t>
            </a:r>
            <a:r>
              <a:rPr kumimoji="1" lang="ja-JP" altLang="en-US" dirty="0"/>
              <a:t>＠</a:t>
            </a:r>
            <a:r>
              <a:rPr kumimoji="1" lang="en-US" altLang="ja-JP" dirty="0"/>
              <a:t>OpenStreetMap contributors</a:t>
            </a:r>
            <a:r>
              <a:rPr kumimoji="1" lang="ja-JP" altLang="en-US" dirty="0"/>
              <a:t>　</a:t>
            </a:r>
            <a:r>
              <a:rPr lang="ja-JP" altLang="en-US" dirty="0"/>
              <a:t>アプリ</a:t>
            </a:r>
            <a:r>
              <a:rPr lang="en-US" altLang="ja-JP" dirty="0"/>
              <a:t>@Every Door </a:t>
            </a:r>
            <a:r>
              <a:rPr lang="ja-JP" altLang="en-US" dirty="0"/>
              <a:t>　</a:t>
            </a:r>
            <a:r>
              <a:rPr lang="en-US" altLang="ja-JP" dirty="0"/>
              <a:t>CC-BY</a:t>
            </a:r>
            <a:r>
              <a:rPr lang="ja-JP" altLang="en-US" dirty="0"/>
              <a:t>　くっすん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241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5DD49-9AAE-6CD0-A92B-C15203747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4" y="134137"/>
            <a:ext cx="11723916" cy="1325563"/>
          </a:xfrm>
        </p:spPr>
        <p:txBody>
          <a:bodyPr/>
          <a:lstStyle/>
          <a:p>
            <a:r>
              <a:rPr lang="en-US" altLang="ja-JP" b="1" dirty="0"/>
              <a:t>Every Door</a:t>
            </a:r>
            <a:r>
              <a:rPr lang="ja-JP" altLang="en-US" b="1" dirty="0"/>
              <a:t>の入力方法（桜・松・イチョウ）②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1496E7-BB5F-BAF5-7418-D58E993D5A53}"/>
              </a:ext>
            </a:extLst>
          </p:cNvPr>
          <p:cNvSpPr txBox="1"/>
          <p:nvPr/>
        </p:nvSpPr>
        <p:spPr>
          <a:xfrm>
            <a:off x="468084" y="5331529"/>
            <a:ext cx="29441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⑤桜は落葉広葉樹。広葉樹と</a:t>
            </a:r>
            <a:r>
              <a:rPr lang="en-US" altLang="ja-JP" dirty="0"/>
              <a:t>deciduous</a:t>
            </a:r>
            <a:r>
              <a:rPr lang="ja-JP" altLang="en-US" dirty="0"/>
              <a:t>（落葉樹）を選ぶ。属も追加するため、</a:t>
            </a:r>
            <a:endParaRPr lang="en-US" altLang="ja-JP" dirty="0"/>
          </a:p>
          <a:p>
            <a:r>
              <a:rPr lang="ja-JP" altLang="en-US" dirty="0"/>
              <a:t>「フィールドを追加」と「</a:t>
            </a:r>
            <a:r>
              <a:rPr lang="en-US" altLang="ja-JP" dirty="0"/>
              <a:t>…</a:t>
            </a:r>
            <a:r>
              <a:rPr lang="ja-JP" altLang="en-US" dirty="0"/>
              <a:t>」も選択</a:t>
            </a:r>
            <a:endParaRPr lang="en-US" altLang="ja-JP" dirty="0"/>
          </a:p>
        </p:txBody>
      </p:sp>
      <p:pic>
        <p:nvPicPr>
          <p:cNvPr id="12" name="図 11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53B3A040-2006-E16B-1036-E3DF533D8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77" y="1335759"/>
            <a:ext cx="1809175" cy="3918858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A0B18F8-4B0B-FD76-B023-CBAABDAE125A}"/>
              </a:ext>
            </a:extLst>
          </p:cNvPr>
          <p:cNvSpPr/>
          <p:nvPr/>
        </p:nvSpPr>
        <p:spPr>
          <a:xfrm>
            <a:off x="864750" y="3568393"/>
            <a:ext cx="842936" cy="250162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67010A8-F492-B988-7C95-D953816749BD}"/>
              </a:ext>
            </a:extLst>
          </p:cNvPr>
          <p:cNvSpPr/>
          <p:nvPr/>
        </p:nvSpPr>
        <p:spPr>
          <a:xfrm>
            <a:off x="1474582" y="3818555"/>
            <a:ext cx="411523" cy="185162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文字と写真のスクリーンショット&#10;&#10;自動的に生成された説明">
            <a:extLst>
              <a:ext uri="{FF2B5EF4-FFF2-40B4-BE49-F238E27FC236}">
                <a16:creationId xmlns:a16="http://schemas.microsoft.com/office/drawing/2014/main" id="{AF2D4E0B-197E-9255-2FE8-901B4132E2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317" y="1335759"/>
            <a:ext cx="1809175" cy="391885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44A080E-D39D-2DF5-B42A-07594D8B370F}"/>
              </a:ext>
            </a:extLst>
          </p:cNvPr>
          <p:cNvSpPr/>
          <p:nvPr/>
        </p:nvSpPr>
        <p:spPr>
          <a:xfrm>
            <a:off x="3564522" y="2977378"/>
            <a:ext cx="1085536" cy="363054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727BC2-CBAC-4CD2-95A0-EC93F67D25FF}"/>
              </a:ext>
            </a:extLst>
          </p:cNvPr>
          <p:cNvSpPr txBox="1"/>
          <p:nvPr/>
        </p:nvSpPr>
        <p:spPr>
          <a:xfrm>
            <a:off x="3610875" y="5328747"/>
            <a:ext cx="2220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⑥桜の属は、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Cerasus</a:t>
            </a:r>
            <a:r>
              <a:rPr lang="ja-JP" altLang="en-US" dirty="0"/>
              <a:t>」</a:t>
            </a:r>
            <a:endParaRPr lang="en-US" altLang="ja-JP" dirty="0"/>
          </a:p>
          <a:p>
            <a:r>
              <a:rPr lang="ja-JP" altLang="en-US" dirty="0"/>
              <a:t>少し下にスクロールするとあります。</a:t>
            </a:r>
            <a:endParaRPr lang="en-US" altLang="ja-JP" dirty="0"/>
          </a:p>
        </p:txBody>
      </p:sp>
      <p:pic>
        <p:nvPicPr>
          <p:cNvPr id="22" name="図 21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14D7AE9D-13DE-6007-B2E7-097194D783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7" y="1335759"/>
            <a:ext cx="1809175" cy="3918858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67E6A47-8FCE-F4B3-CB7D-F7CE6486A97B}"/>
              </a:ext>
            </a:extLst>
          </p:cNvPr>
          <p:cNvSpPr/>
          <p:nvPr/>
        </p:nvSpPr>
        <p:spPr>
          <a:xfrm>
            <a:off x="6384653" y="4772121"/>
            <a:ext cx="1955781" cy="55012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1C0F8E-8C35-AEE3-34C5-80530EE537B6}"/>
              </a:ext>
            </a:extLst>
          </p:cNvPr>
          <p:cNvSpPr/>
          <p:nvPr/>
        </p:nvSpPr>
        <p:spPr>
          <a:xfrm>
            <a:off x="1363501" y="2132331"/>
            <a:ext cx="1522406" cy="620486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F02F6A36-0581-16E7-122F-47262EE920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71" y="1335759"/>
            <a:ext cx="1809175" cy="3918858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3D81DD0-60F4-F5C5-9FA9-0F58F190EBEB}"/>
              </a:ext>
            </a:extLst>
          </p:cNvPr>
          <p:cNvSpPr txBox="1"/>
          <p:nvPr/>
        </p:nvSpPr>
        <p:spPr>
          <a:xfrm>
            <a:off x="6384653" y="5380391"/>
            <a:ext cx="2220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⑦「保存」を押して、データ入力完了。</a:t>
            </a:r>
            <a:endParaRPr lang="en-US" altLang="ja-JP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B0FBC30-235E-04F3-4342-C1798F705716}"/>
              </a:ext>
            </a:extLst>
          </p:cNvPr>
          <p:cNvSpPr/>
          <p:nvPr/>
        </p:nvSpPr>
        <p:spPr>
          <a:xfrm>
            <a:off x="9108867" y="4778620"/>
            <a:ext cx="525787" cy="55012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6D7DEE5-1F0C-66BA-EE1E-4E03A9494204}"/>
              </a:ext>
            </a:extLst>
          </p:cNvPr>
          <p:cNvSpPr txBox="1"/>
          <p:nvPr/>
        </p:nvSpPr>
        <p:spPr>
          <a:xfrm>
            <a:off x="8976415" y="5380391"/>
            <a:ext cx="2220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⑧上向きの矢印を押して、サーバにデータをアップロードして終了。</a:t>
            </a:r>
            <a:endParaRPr lang="en-US" altLang="ja-JP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54D5EDE-D1A1-9748-22DA-59B169125F6A}"/>
              </a:ext>
            </a:extLst>
          </p:cNvPr>
          <p:cNvSpPr txBox="1"/>
          <p:nvPr/>
        </p:nvSpPr>
        <p:spPr>
          <a:xfrm>
            <a:off x="3713357" y="6472076"/>
            <a:ext cx="8478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地図</a:t>
            </a:r>
            <a:r>
              <a:rPr kumimoji="1" lang="ja-JP" altLang="en-US" dirty="0"/>
              <a:t>＠</a:t>
            </a:r>
            <a:r>
              <a:rPr kumimoji="1" lang="en-US" altLang="ja-JP" dirty="0"/>
              <a:t>OpenStreetMap contributors</a:t>
            </a:r>
            <a:r>
              <a:rPr kumimoji="1" lang="ja-JP" altLang="en-US" dirty="0"/>
              <a:t>　</a:t>
            </a:r>
            <a:r>
              <a:rPr lang="ja-JP" altLang="en-US" dirty="0"/>
              <a:t>アプリ</a:t>
            </a:r>
            <a:r>
              <a:rPr lang="en-US" altLang="ja-JP" dirty="0"/>
              <a:t>@Every Door </a:t>
            </a:r>
            <a:r>
              <a:rPr lang="ja-JP" altLang="en-US" dirty="0"/>
              <a:t>　</a:t>
            </a:r>
            <a:r>
              <a:rPr lang="en-US" altLang="ja-JP" dirty="0"/>
              <a:t>CC-BY</a:t>
            </a:r>
            <a:r>
              <a:rPr lang="ja-JP" altLang="en-US" dirty="0"/>
              <a:t>　くっすん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888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6164301F-5878-BEB4-EE8A-1A5AF887DC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5" y="1340704"/>
            <a:ext cx="1809176" cy="3918859"/>
          </a:xfrm>
          <a:prstGeom prst="rect">
            <a:avLst/>
          </a:prstGeom>
        </p:spPr>
      </p:pic>
      <p:pic>
        <p:nvPicPr>
          <p:cNvPr id="7" name="図 6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1954930E-E2FD-F418-EFA3-AE05FFC70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367" y="1340704"/>
            <a:ext cx="1809176" cy="3918860"/>
          </a:xfrm>
          <a:prstGeom prst="rect">
            <a:avLst/>
          </a:prstGeom>
        </p:spPr>
      </p:pic>
      <p:pic>
        <p:nvPicPr>
          <p:cNvPr id="9" name="図 8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4A000D2E-B2EC-988F-7028-8CA5F4F08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55" y="1337835"/>
            <a:ext cx="1809177" cy="391886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5143DB0-AE42-5794-5825-8ABD4AB558B5}"/>
              </a:ext>
            </a:extLst>
          </p:cNvPr>
          <p:cNvSpPr/>
          <p:nvPr/>
        </p:nvSpPr>
        <p:spPr>
          <a:xfrm>
            <a:off x="895150" y="2176944"/>
            <a:ext cx="1522406" cy="620486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4577CF0-9FB5-773E-795F-3A10F2BA6712}"/>
              </a:ext>
            </a:extLst>
          </p:cNvPr>
          <p:cNvSpPr txBox="1"/>
          <p:nvPr/>
        </p:nvSpPr>
        <p:spPr>
          <a:xfrm>
            <a:off x="365870" y="5340538"/>
            <a:ext cx="2594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⑨松</a:t>
            </a:r>
            <a:endParaRPr lang="en-US" altLang="ja-JP" dirty="0"/>
          </a:p>
          <a:p>
            <a:r>
              <a:rPr lang="ja-JP" altLang="en-US" dirty="0"/>
              <a:t>属「</a:t>
            </a:r>
            <a:r>
              <a:rPr lang="en-US" altLang="ja-JP" dirty="0"/>
              <a:t>Pinus</a:t>
            </a:r>
            <a:r>
              <a:rPr lang="ja-JP" altLang="en-US" dirty="0"/>
              <a:t>」</a:t>
            </a:r>
            <a:endParaRPr lang="en-US" altLang="ja-JP" dirty="0"/>
          </a:p>
          <a:p>
            <a:r>
              <a:rPr lang="ja-JP" altLang="en-US" dirty="0"/>
              <a:t>針葉樹</a:t>
            </a:r>
            <a:endParaRPr lang="en-US" altLang="ja-JP" dirty="0"/>
          </a:p>
          <a:p>
            <a:r>
              <a:rPr lang="en-US" altLang="ja-JP" dirty="0"/>
              <a:t>Evergreen</a:t>
            </a:r>
            <a:r>
              <a:rPr lang="ja-JP" altLang="en-US" dirty="0"/>
              <a:t>（常緑樹）</a:t>
            </a:r>
            <a:endParaRPr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163C0A-E8C3-E05F-AA3C-5A52DB4CC419}"/>
              </a:ext>
            </a:extLst>
          </p:cNvPr>
          <p:cNvSpPr txBox="1"/>
          <p:nvPr/>
        </p:nvSpPr>
        <p:spPr>
          <a:xfrm>
            <a:off x="2959872" y="5340538"/>
            <a:ext cx="2594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⑩イチョウ</a:t>
            </a:r>
            <a:endParaRPr lang="en-US" altLang="ja-JP" dirty="0"/>
          </a:p>
          <a:p>
            <a:r>
              <a:rPr lang="ja-JP" altLang="en-US" dirty="0"/>
              <a:t>属「</a:t>
            </a:r>
            <a:r>
              <a:rPr lang="en-US" altLang="ja-JP" dirty="0"/>
              <a:t>Ginkgo</a:t>
            </a:r>
            <a:r>
              <a:rPr lang="ja-JP" altLang="en-US" dirty="0"/>
              <a:t>」</a:t>
            </a:r>
            <a:endParaRPr lang="en-US" altLang="ja-JP" dirty="0"/>
          </a:p>
          <a:p>
            <a:r>
              <a:rPr lang="ja-JP" altLang="en-US" dirty="0"/>
              <a:t>広葉樹</a:t>
            </a:r>
            <a:endParaRPr lang="en-US" altLang="ja-JP" dirty="0"/>
          </a:p>
          <a:p>
            <a:r>
              <a:rPr lang="en-US" altLang="ja-JP" dirty="0"/>
              <a:t>Deciduous</a:t>
            </a:r>
            <a:r>
              <a:rPr lang="ja-JP" altLang="en-US" dirty="0"/>
              <a:t>（落葉樹）</a:t>
            </a:r>
            <a:endParaRPr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922B40-0499-F505-0A8C-C70AE22FA7D1}"/>
              </a:ext>
            </a:extLst>
          </p:cNvPr>
          <p:cNvSpPr txBox="1"/>
          <p:nvPr/>
        </p:nvSpPr>
        <p:spPr>
          <a:xfrm>
            <a:off x="5601994" y="5334074"/>
            <a:ext cx="6365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⑪特別な名前のある樹木は、「フィールドを追加 」にある「名称」で名前を入力できます。特別な名前は、品種などではなく、その樹木にのみ付けられる名前です。天然記念物や〇〇市保存樹木〇号、縄文杉、〇〇の一本松などです。</a:t>
            </a:r>
            <a:endParaRPr lang="en-US" altLang="ja-JP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324598-2DA0-5571-8C80-2BF70C9E01BD}"/>
              </a:ext>
            </a:extLst>
          </p:cNvPr>
          <p:cNvSpPr/>
          <p:nvPr/>
        </p:nvSpPr>
        <p:spPr>
          <a:xfrm>
            <a:off x="3445062" y="2176944"/>
            <a:ext cx="1522406" cy="620486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ADC9659-8C3C-CB29-9494-F550525E81D1}"/>
              </a:ext>
            </a:extLst>
          </p:cNvPr>
          <p:cNvSpPr/>
          <p:nvPr/>
        </p:nvSpPr>
        <p:spPr>
          <a:xfrm>
            <a:off x="1128408" y="3746809"/>
            <a:ext cx="756148" cy="356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5747E3E-F72F-CDCE-8283-16D261E3659F}"/>
              </a:ext>
            </a:extLst>
          </p:cNvPr>
          <p:cNvSpPr/>
          <p:nvPr/>
        </p:nvSpPr>
        <p:spPr>
          <a:xfrm>
            <a:off x="3659284" y="3746808"/>
            <a:ext cx="822032" cy="356357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9A8AE84-1B02-B2EF-3FC3-A43C1049C5A2}"/>
              </a:ext>
            </a:extLst>
          </p:cNvPr>
          <p:cNvSpPr/>
          <p:nvPr/>
        </p:nvSpPr>
        <p:spPr>
          <a:xfrm>
            <a:off x="5440354" y="2692503"/>
            <a:ext cx="2237572" cy="620486"/>
          </a:xfrm>
          <a:prstGeom prst="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F294CDF-B281-6101-31D2-357F8C5A6A6F}"/>
              </a:ext>
            </a:extLst>
          </p:cNvPr>
          <p:cNvSpPr txBox="1"/>
          <p:nvPr/>
        </p:nvSpPr>
        <p:spPr>
          <a:xfrm>
            <a:off x="3713357" y="6472076"/>
            <a:ext cx="8478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地図</a:t>
            </a:r>
            <a:r>
              <a:rPr kumimoji="1" lang="ja-JP" altLang="en-US" dirty="0"/>
              <a:t>＠</a:t>
            </a:r>
            <a:r>
              <a:rPr kumimoji="1" lang="en-US" altLang="ja-JP" dirty="0"/>
              <a:t>OpenStreetMap contributors</a:t>
            </a:r>
            <a:r>
              <a:rPr kumimoji="1" lang="ja-JP" altLang="en-US" dirty="0"/>
              <a:t>　</a:t>
            </a:r>
            <a:r>
              <a:rPr lang="ja-JP" altLang="en-US" dirty="0"/>
              <a:t>アプリ</a:t>
            </a:r>
            <a:r>
              <a:rPr lang="en-US" altLang="ja-JP" dirty="0"/>
              <a:t>@Every Door </a:t>
            </a:r>
            <a:r>
              <a:rPr lang="ja-JP" altLang="en-US" dirty="0"/>
              <a:t>　</a:t>
            </a:r>
            <a:r>
              <a:rPr lang="en-US" altLang="ja-JP" dirty="0"/>
              <a:t>CC-BY</a:t>
            </a:r>
            <a:r>
              <a:rPr lang="ja-JP" altLang="en-US" dirty="0"/>
              <a:t>　くっすん</a:t>
            </a:r>
            <a:endParaRPr kumimoji="1" lang="ja-JP" altLang="en-US" dirty="0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738D4F1C-B0E7-ADAC-CEE5-3DC31F93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4" y="134137"/>
            <a:ext cx="11723916" cy="1325563"/>
          </a:xfrm>
        </p:spPr>
        <p:txBody>
          <a:bodyPr/>
          <a:lstStyle/>
          <a:p>
            <a:r>
              <a:rPr lang="en-US" altLang="ja-JP" b="1" dirty="0"/>
              <a:t>Every Door</a:t>
            </a:r>
            <a:r>
              <a:rPr lang="ja-JP" altLang="en-US" b="1" dirty="0"/>
              <a:t>の入力方法（桜・松・イチョウ）③</a:t>
            </a:r>
            <a:endParaRPr kumimoji="1" lang="ja-JP" altLang="en-US" b="1" dirty="0"/>
          </a:p>
        </p:txBody>
      </p:sp>
      <p:pic>
        <p:nvPicPr>
          <p:cNvPr id="24" name="図 23" descr="ダイアグラム, マップ&#10;&#10;自動的に生成された説明">
            <a:extLst>
              <a:ext uri="{FF2B5EF4-FFF2-40B4-BE49-F238E27FC236}">
                <a16:creationId xmlns:a16="http://schemas.microsoft.com/office/drawing/2014/main" id="{0525AD2A-6C91-192A-8767-92403C8D31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669" y="1337832"/>
            <a:ext cx="1809178" cy="3918863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67688F-0348-6650-8BB2-04C9F7C06981}"/>
              </a:ext>
            </a:extLst>
          </p:cNvPr>
          <p:cNvSpPr txBox="1"/>
          <p:nvPr/>
        </p:nvSpPr>
        <p:spPr>
          <a:xfrm>
            <a:off x="10202141" y="1720539"/>
            <a:ext cx="1739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⑫</a:t>
            </a:r>
            <a:r>
              <a:rPr lang="en-US" altLang="ja-JP" dirty="0"/>
              <a:t>Every Door</a:t>
            </a:r>
            <a:r>
              <a:rPr lang="ja-JP" altLang="en-US" dirty="0"/>
              <a:t>では、樹木以外にも、遊具や自動販売機、ベンチなど、色々なものが追加できます。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7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313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Every Doorの入力方法（桜・松・イチョウ）①</vt:lpstr>
      <vt:lpstr>Every Doorの入力方法（桜・松・イチョウ）②</vt:lpstr>
      <vt:lpstr>Every Doorの入力方法（桜・松・イチョウ）③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 Doorの入力方法（桜・松・イチョウ）①</dc:title>
  <dc:creator>和夫 楠本</dc:creator>
  <cp:lastModifiedBy>和夫 楠本</cp:lastModifiedBy>
  <cp:revision>1</cp:revision>
  <dcterms:created xsi:type="dcterms:W3CDTF">2024-03-24T07:25:09Z</dcterms:created>
  <dcterms:modified xsi:type="dcterms:W3CDTF">2024-03-24T09:02:33Z</dcterms:modified>
</cp:coreProperties>
</file>