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40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63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6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57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76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96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73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34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18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8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F3D08-DD95-48E9-A5BD-965F5D542590}" type="datetimeFigureOut">
              <a:rPr kumimoji="1" lang="ja-JP" altLang="en-US" smtClean="0"/>
              <a:t>2023/11/5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B9DAC-8910-470F-9EEC-D6A659F06D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123696"/>
            <a:ext cx="5829300" cy="1572583"/>
          </a:xfrm>
        </p:spPr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39</a:t>
            </a:r>
            <a:r>
              <a:rPr kumimoji="1" lang="ja-JP" altLang="en-US" dirty="0" smtClean="0"/>
              <a:t>回　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北公民館ふれあい祭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29454" y="1762541"/>
            <a:ext cx="5143500" cy="80029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作品展示</a:t>
            </a:r>
            <a:endParaRPr kumimoji="1" lang="en-US" altLang="ja-JP" dirty="0" smtClean="0"/>
          </a:p>
          <a:p>
            <a:pPr algn="l"/>
            <a:r>
              <a:rPr lang="en-US" altLang="ja-JP" dirty="0" smtClean="0"/>
              <a:t>11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18</a:t>
            </a:r>
            <a:r>
              <a:rPr kumimoji="1" lang="ja-JP" altLang="en-US" dirty="0" smtClean="0"/>
              <a:t>日（土）・</a:t>
            </a:r>
            <a:r>
              <a:rPr kumimoji="1" lang="en-US" altLang="ja-JP" dirty="0" smtClean="0"/>
              <a:t>19</a:t>
            </a:r>
            <a:r>
              <a:rPr kumimoji="1" lang="ja-JP" altLang="en-US" dirty="0" smtClean="0"/>
              <a:t>日（日）</a:t>
            </a:r>
            <a:r>
              <a:rPr lang="en-US" altLang="ja-JP" dirty="0" smtClean="0"/>
              <a:t>10</a:t>
            </a:r>
            <a:r>
              <a:rPr lang="ja-JP" altLang="en-US" dirty="0" smtClean="0"/>
              <a:t>時から</a:t>
            </a:r>
            <a:r>
              <a:rPr lang="en-US" altLang="ja-JP" dirty="0" smtClean="0"/>
              <a:t>15</a:t>
            </a:r>
            <a:r>
              <a:rPr lang="ja-JP" altLang="en-US" dirty="0" smtClean="0"/>
              <a:t>時まで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599945"/>
              </p:ext>
            </p:extLst>
          </p:nvPr>
        </p:nvGraphicFramePr>
        <p:xfrm>
          <a:off x="429454" y="2417060"/>
          <a:ext cx="5999092" cy="3189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633"/>
                <a:gridCol w="893278"/>
                <a:gridCol w="2888974"/>
                <a:gridCol w="1313207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部屋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内容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376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談話室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旗・絵　（</a:t>
                      </a:r>
                      <a:r>
                        <a:rPr kumimoji="1" lang="ja-JP" altLang="en-US" smtClean="0"/>
                        <a:t>小津</a:t>
                      </a:r>
                      <a:r>
                        <a:rPr kumimoji="1" lang="ja-JP" altLang="en-US" smtClean="0"/>
                        <a:t>中学校・みらい応援隊）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376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大会議室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書道　（硯会・香友会）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実習室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手工芸　（七宝会）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日</a:t>
                      </a:r>
                      <a:r>
                        <a:rPr kumimoji="1" lang="ja-JP" altLang="en-US" dirty="0" smtClean="0"/>
                        <a:t>のみ展示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図書室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陶芸　（陶友会）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廊下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色紙絵・はがき絵　（有泉会）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廊下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着付　（着付教室）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廊下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旗　（小津中学校）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階段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階段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油絵・水彩画　（上条洋画）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サブタイトル 2"/>
          <p:cNvSpPr txBox="1">
            <a:spLocks/>
          </p:cNvSpPr>
          <p:nvPr/>
        </p:nvSpPr>
        <p:spPr>
          <a:xfrm>
            <a:off x="429454" y="5659814"/>
            <a:ext cx="5143500" cy="788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/>
              <a:t>催し物</a:t>
            </a:r>
            <a:endParaRPr lang="en-US" altLang="ja-JP" dirty="0" smtClean="0"/>
          </a:p>
          <a:p>
            <a:pPr algn="l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18</a:t>
            </a:r>
            <a:r>
              <a:rPr lang="ja-JP" altLang="en-US" dirty="0" smtClean="0"/>
              <a:t>日（土）</a:t>
            </a:r>
            <a:endParaRPr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388314"/>
              </p:ext>
            </p:extLst>
          </p:nvPr>
        </p:nvGraphicFramePr>
        <p:xfrm>
          <a:off x="429454" y="6317244"/>
          <a:ext cx="5999092" cy="1146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/>
                <a:gridCol w="1251295"/>
                <a:gridCol w="2875721"/>
                <a:gridCol w="372303"/>
              </a:tblGrid>
              <a:tr h="38214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時間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場所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内容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821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</a:t>
                      </a:r>
                      <a:r>
                        <a:rPr kumimoji="1" lang="ja-JP" altLang="en-US" dirty="0" smtClean="0"/>
                        <a:t>時～</a:t>
                      </a:r>
                      <a:r>
                        <a:rPr kumimoji="1" lang="en-US" altLang="ja-JP" dirty="0" smtClean="0"/>
                        <a:t>16</a:t>
                      </a:r>
                      <a:r>
                        <a:rPr kumimoji="1" lang="ja-JP" altLang="en-US" dirty="0" smtClean="0"/>
                        <a:t>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１階談話室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将棋（こども将棋）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821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時～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３階講堂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音頭（辻野家音頭愛好会・一二美会）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サブタイトル 2"/>
          <p:cNvSpPr txBox="1">
            <a:spLocks/>
          </p:cNvSpPr>
          <p:nvPr/>
        </p:nvSpPr>
        <p:spPr>
          <a:xfrm>
            <a:off x="429454" y="7502430"/>
            <a:ext cx="5143500" cy="348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19</a:t>
            </a:r>
            <a:r>
              <a:rPr lang="ja-JP" altLang="en-US" dirty="0" smtClean="0"/>
              <a:t>日（日）</a:t>
            </a:r>
            <a:endParaRPr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391429"/>
              </p:ext>
            </p:extLst>
          </p:nvPr>
        </p:nvGraphicFramePr>
        <p:xfrm>
          <a:off x="429454" y="7815548"/>
          <a:ext cx="5999092" cy="1910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773"/>
                <a:gridCol w="1728373"/>
                <a:gridCol w="2411896"/>
                <a:gridCol w="359050"/>
              </a:tblGrid>
              <a:tr h="38214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時間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場所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内容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821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時～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２階和室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お茶席体験（雅会）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821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時～</a:t>
                      </a:r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１階談話室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紅葉の手形ワークショップ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821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時～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３階講堂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開会式・ステージ発表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821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時～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玄関横・駐輪場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おまつり広場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56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514350" y="189956"/>
            <a:ext cx="5829300" cy="157258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500" dirty="0" smtClean="0"/>
              <a:t>第</a:t>
            </a:r>
            <a:r>
              <a:rPr lang="en-US" altLang="ja-JP" sz="4500" dirty="0" smtClean="0"/>
              <a:t>39</a:t>
            </a:r>
            <a:r>
              <a:rPr lang="ja-JP" altLang="en-US" sz="4500" dirty="0" smtClean="0"/>
              <a:t>回　</a:t>
            </a:r>
            <a:r>
              <a:rPr lang="en-US" altLang="ja-JP" sz="4500" dirty="0" smtClean="0"/>
              <a:t/>
            </a:r>
            <a:br>
              <a:rPr lang="en-US" altLang="ja-JP" sz="4500" dirty="0" smtClean="0"/>
            </a:br>
            <a:r>
              <a:rPr lang="ja-JP" altLang="en-US" sz="4500" dirty="0" smtClean="0"/>
              <a:t>北公民館ふれあい祭</a:t>
            </a:r>
            <a:endParaRPr lang="ja-JP" altLang="en-US" sz="4500" dirty="0"/>
          </a:p>
        </p:txBody>
      </p:sp>
      <p:sp>
        <p:nvSpPr>
          <p:cNvPr id="3" name="サブタイトル 2"/>
          <p:cNvSpPr txBox="1">
            <a:spLocks/>
          </p:cNvSpPr>
          <p:nvPr/>
        </p:nvSpPr>
        <p:spPr>
          <a:xfrm>
            <a:off x="429454" y="2017644"/>
            <a:ext cx="5143500" cy="788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/>
              <a:t>開会式・ステージ発表（３階　講堂）</a:t>
            </a:r>
            <a:endParaRPr lang="en-US" altLang="ja-JP" dirty="0" smtClean="0"/>
          </a:p>
          <a:p>
            <a:pPr algn="l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19</a:t>
            </a:r>
            <a:r>
              <a:rPr lang="ja-JP" altLang="en-US" dirty="0" smtClean="0"/>
              <a:t>日（日）</a:t>
            </a: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311394"/>
              </p:ext>
            </p:extLst>
          </p:nvPr>
        </p:nvGraphicFramePr>
        <p:xfrm>
          <a:off x="514350" y="2806148"/>
          <a:ext cx="5829300" cy="3226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798"/>
                <a:gridCol w="2818292"/>
                <a:gridCol w="1100210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時間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内容・発表クラブ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376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時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分～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開会式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時</a:t>
                      </a:r>
                      <a:r>
                        <a:rPr kumimoji="1" lang="en-US" altLang="ja-JP" dirty="0" smtClean="0"/>
                        <a:t>15</a:t>
                      </a:r>
                      <a:r>
                        <a:rPr kumimoji="1" lang="ja-JP" altLang="en-US" dirty="0" smtClean="0"/>
                        <a:t>分～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アルハンブラ（ギター）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時</a:t>
                      </a:r>
                      <a:r>
                        <a:rPr kumimoji="1" lang="en-US" altLang="ja-JP" dirty="0" smtClean="0"/>
                        <a:t>40</a:t>
                      </a:r>
                      <a:r>
                        <a:rPr kumimoji="1" lang="ja-JP" altLang="en-US" dirty="0" smtClean="0"/>
                        <a:t>分～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こひつじ（手話）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時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分～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太極拳クラブ（太極拳）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時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分～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琴泉会（大正琴）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</a:t>
                      </a:r>
                      <a:r>
                        <a:rPr kumimoji="1" lang="ja-JP" altLang="en-US" dirty="0" smtClean="0"/>
                        <a:t>時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分～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たんぽぽ（軽音楽）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</a:t>
                      </a:r>
                      <a:r>
                        <a:rPr kumimoji="1" lang="ja-JP" altLang="en-US" dirty="0" smtClean="0"/>
                        <a:t>時</a:t>
                      </a:r>
                      <a:r>
                        <a:rPr kumimoji="1" lang="en-US" altLang="ja-JP" dirty="0" smtClean="0"/>
                        <a:t>30</a:t>
                      </a:r>
                      <a:r>
                        <a:rPr kumimoji="1" lang="ja-JP" altLang="en-US" dirty="0" smtClean="0"/>
                        <a:t>分～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上条吟遊会（詩吟）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</a:t>
                      </a:r>
                      <a:r>
                        <a:rPr kumimoji="1" lang="ja-JP" altLang="en-US" dirty="0" smtClean="0"/>
                        <a:t>時</a:t>
                      </a:r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分～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コーラス　スマイル（コーラス）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サブタイトル 2"/>
          <p:cNvSpPr txBox="1">
            <a:spLocks/>
          </p:cNvSpPr>
          <p:nvPr/>
        </p:nvSpPr>
        <p:spPr>
          <a:xfrm>
            <a:off x="429454" y="6331226"/>
            <a:ext cx="5143500" cy="14212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/>
              <a:t>お祭り広場　（玄関横・駐輪場）</a:t>
            </a:r>
            <a:endParaRPr lang="en-US" altLang="ja-JP" dirty="0" smtClean="0"/>
          </a:p>
          <a:p>
            <a:pPr algn="l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19</a:t>
            </a:r>
            <a:r>
              <a:rPr lang="ja-JP" altLang="en-US" dirty="0" smtClean="0"/>
              <a:t>日（日）　</a:t>
            </a:r>
            <a:r>
              <a:rPr lang="en-US" altLang="ja-JP" dirty="0" smtClean="0"/>
              <a:t>10</a:t>
            </a:r>
            <a:r>
              <a:rPr lang="ja-JP" altLang="en-US" dirty="0" smtClean="0"/>
              <a:t>時～なくなり次第終了</a:t>
            </a:r>
            <a:endParaRPr lang="en-US" altLang="ja-JP" dirty="0" smtClean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68905"/>
              </p:ext>
            </p:extLst>
          </p:nvPr>
        </p:nvGraphicFramePr>
        <p:xfrm>
          <a:off x="514350" y="7041873"/>
          <a:ext cx="58293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354"/>
                <a:gridCol w="357394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内容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おにぎり販売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ジュース販売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くじ引き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スーパーボールすくい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スマートボール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（助松公園さくら保存会）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276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243</Words>
  <Application>Microsoft Office PowerPoint</Application>
  <PresentationFormat>A4 210 x 297 mm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第39回　 北公民館ふれあい祭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第39回　 北公民館ふれあい祭</dc:title>
  <dc:creator>和夫 楠本</dc:creator>
  <cp:lastModifiedBy>和夫 楠本</cp:lastModifiedBy>
  <cp:revision>44</cp:revision>
  <cp:lastPrinted>2023-11-05T00:21:00Z</cp:lastPrinted>
  <dcterms:created xsi:type="dcterms:W3CDTF">2023-11-03T01:35:48Z</dcterms:created>
  <dcterms:modified xsi:type="dcterms:W3CDTF">2023-11-05T01:03:54Z</dcterms:modified>
</cp:coreProperties>
</file>